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59" r:id="rId4"/>
    <p:sldId id="261" r:id="rId5"/>
    <p:sldId id="263" r:id="rId6"/>
    <p:sldId id="267" r:id="rId7"/>
    <p:sldId id="262" r:id="rId8"/>
    <p:sldId id="266" r:id="rId9"/>
    <p:sldId id="269" r:id="rId10"/>
    <p:sldId id="265" r:id="rId11"/>
    <p:sldId id="264" r:id="rId12"/>
    <p:sldId id="270" r:id="rId13"/>
  </p:sldIdLst>
  <p:sldSz cx="12961938" cy="7561263"/>
  <p:notesSz cx="9144000" cy="6858000"/>
  <p:defaultTextStyle>
    <a:defPPr>
      <a:defRPr lang="en-US"/>
    </a:defPPr>
    <a:lvl1pPr marL="0" algn="l" defTabSz="106968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34844" algn="l" defTabSz="106968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69689" algn="l" defTabSz="106968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04533" algn="l" defTabSz="106968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39377" algn="l" defTabSz="106968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74221" algn="l" defTabSz="106968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09066" algn="l" defTabSz="106968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743910" algn="l" defTabSz="106968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278755" algn="l" defTabSz="106968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40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840" y="108"/>
      </p:cViewPr>
      <p:guideLst>
        <p:guide orient="horz" pos="2382"/>
        <p:guide pos="408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#8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3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#5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#6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#7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#3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02CD91-2FB4-475E-A3C3-6417EFB3D235}" type="doc">
      <dgm:prSet loTypeId="urn:microsoft.com/office/officeart/2005/8/layout/cycle5" loCatId="cycle" qsTypeId="urn:microsoft.com/office/officeart/2005/8/quickstyle/simple5" qsCatId="simple" csTypeId="urn:microsoft.com/office/officeart/2005/8/colors/colorful1#1" csCatId="colorful" phldr="1"/>
      <dgm:spPr/>
      <dgm:t>
        <a:bodyPr/>
        <a:lstStyle/>
        <a:p>
          <a:endParaRPr lang="en-GB"/>
        </a:p>
      </dgm:t>
    </dgm:pt>
    <dgm:pt modelId="{B114104B-636C-4691-A09F-5C151F1F447A}">
      <dgm:prSet phldrT="[Text]" custT="1"/>
      <dgm:spPr/>
      <dgm:t>
        <a:bodyPr/>
        <a:lstStyle/>
        <a:p>
          <a:r>
            <a:rPr lang="en-GB" sz="1800" b="1" dirty="0">
              <a:solidFill>
                <a:schemeClr val="tx1"/>
              </a:solidFill>
              <a:latin typeface="+mn-lt"/>
              <a:cs typeface="Times New Roman" pitchFamily="18" charset="0"/>
            </a:rPr>
            <a:t>USE OF CHEMICAL  FERTILIZERS</a:t>
          </a:r>
        </a:p>
      </dgm:t>
    </dgm:pt>
    <dgm:pt modelId="{989FE6A7-B7A9-4C7E-81C0-24A07E213C8E}" type="parTrans" cxnId="{4792FC43-E4F3-4D9A-A587-D1023D59BB40}">
      <dgm:prSet/>
      <dgm:spPr/>
      <dgm:t>
        <a:bodyPr/>
        <a:lstStyle/>
        <a:p>
          <a:endParaRPr lang="en-GB"/>
        </a:p>
      </dgm:t>
    </dgm:pt>
    <dgm:pt modelId="{1A5CD69A-E7EE-429C-B1A8-9A6345C89C92}" type="sibTrans" cxnId="{4792FC43-E4F3-4D9A-A587-D1023D59BB40}">
      <dgm:prSet/>
      <dgm:spPr/>
      <dgm:t>
        <a:bodyPr/>
        <a:lstStyle/>
        <a:p>
          <a:endParaRPr lang="en-GB" sz="1800" b="1" dirty="0">
            <a:latin typeface="+mn-lt"/>
            <a:cs typeface="Times New Roman" pitchFamily="18" charset="0"/>
          </a:endParaRPr>
        </a:p>
      </dgm:t>
    </dgm:pt>
    <dgm:pt modelId="{EE585AC7-9211-4B4E-AEDB-914D04BBFF20}">
      <dgm:prSet phldrT="[Text]" custT="1"/>
      <dgm:spPr/>
      <dgm:t>
        <a:bodyPr/>
        <a:lstStyle/>
        <a:p>
          <a:r>
            <a:rPr lang="en-GB" sz="1800" b="1" dirty="0">
              <a:solidFill>
                <a:schemeClr val="tx1"/>
              </a:solidFill>
              <a:latin typeface="+mn-lt"/>
              <a:cs typeface="Times New Roman" pitchFamily="18" charset="0"/>
            </a:rPr>
            <a:t>HIGH COST OF PROCESSING CASSAVA</a:t>
          </a:r>
        </a:p>
      </dgm:t>
    </dgm:pt>
    <dgm:pt modelId="{F1E757C3-9F8D-4180-817F-20A508821818}" type="parTrans" cxnId="{8B87F3D7-DB03-4386-8676-80BA115DC46F}">
      <dgm:prSet/>
      <dgm:spPr/>
      <dgm:t>
        <a:bodyPr/>
        <a:lstStyle/>
        <a:p>
          <a:endParaRPr lang="en-GB"/>
        </a:p>
      </dgm:t>
    </dgm:pt>
    <dgm:pt modelId="{CB087540-CD72-48EC-B5FB-7EEA76FA8017}" type="sibTrans" cxnId="{8B87F3D7-DB03-4386-8676-80BA115DC46F}">
      <dgm:prSet/>
      <dgm:spPr/>
      <dgm:t>
        <a:bodyPr/>
        <a:lstStyle/>
        <a:p>
          <a:endParaRPr lang="en-GB" sz="1800" b="1" dirty="0">
            <a:latin typeface="+mn-lt"/>
            <a:cs typeface="Times New Roman" pitchFamily="18" charset="0"/>
          </a:endParaRPr>
        </a:p>
      </dgm:t>
    </dgm:pt>
    <dgm:pt modelId="{2AD1B762-0D5A-416D-8F28-7C740C723501}">
      <dgm:prSet phldrT="[Text]" custT="1"/>
      <dgm:spPr/>
      <dgm:t>
        <a:bodyPr/>
        <a:lstStyle/>
        <a:p>
          <a:r>
            <a:rPr lang="en-GB" sz="1800" b="1" dirty="0">
              <a:solidFill>
                <a:schemeClr val="tx1"/>
              </a:solidFill>
              <a:latin typeface="+mn-lt"/>
              <a:cs typeface="Times New Roman" pitchFamily="18" charset="0"/>
            </a:rPr>
            <a:t>HEALTH RISKS</a:t>
          </a:r>
        </a:p>
      </dgm:t>
    </dgm:pt>
    <dgm:pt modelId="{AF0CB08E-0650-4E94-A8A4-9DDD9CB8CC3D}" type="parTrans" cxnId="{1282A8D1-D6F3-4232-BCC5-F46695A329C3}">
      <dgm:prSet/>
      <dgm:spPr/>
      <dgm:t>
        <a:bodyPr/>
        <a:lstStyle/>
        <a:p>
          <a:endParaRPr lang="en-GB"/>
        </a:p>
      </dgm:t>
    </dgm:pt>
    <dgm:pt modelId="{74193239-7AC2-46D5-8537-30472A5DC785}" type="sibTrans" cxnId="{1282A8D1-D6F3-4232-BCC5-F46695A329C3}">
      <dgm:prSet/>
      <dgm:spPr/>
      <dgm:t>
        <a:bodyPr/>
        <a:lstStyle/>
        <a:p>
          <a:endParaRPr lang="en-GB" sz="1800" b="1" dirty="0">
            <a:latin typeface="+mn-lt"/>
            <a:cs typeface="Times New Roman" pitchFamily="18" charset="0"/>
          </a:endParaRPr>
        </a:p>
      </dgm:t>
    </dgm:pt>
    <dgm:pt modelId="{63E6F8AA-E35B-4202-882C-DF6F69515B3C}">
      <dgm:prSet phldrT="[Text]" custT="1"/>
      <dgm:spPr/>
      <dgm:t>
        <a:bodyPr/>
        <a:lstStyle/>
        <a:p>
          <a:r>
            <a:rPr lang="en-GB" sz="1800" b="1" dirty="0">
              <a:solidFill>
                <a:schemeClr val="tx1"/>
              </a:solidFill>
              <a:latin typeface="+mn-lt"/>
              <a:cs typeface="Times New Roman" pitchFamily="18" charset="0"/>
            </a:rPr>
            <a:t>POWER SCARCITY</a:t>
          </a:r>
        </a:p>
      </dgm:t>
    </dgm:pt>
    <dgm:pt modelId="{4DF7FD22-A5B5-452A-B3F9-300E85C5C756}" type="sibTrans" cxnId="{03C68AB7-1C36-4126-8D5A-3B3771C68117}">
      <dgm:prSet/>
      <dgm:spPr/>
      <dgm:t>
        <a:bodyPr/>
        <a:lstStyle/>
        <a:p>
          <a:endParaRPr lang="en-GB" sz="1800" b="1" dirty="0">
            <a:latin typeface="+mn-lt"/>
            <a:cs typeface="Times New Roman" pitchFamily="18" charset="0"/>
          </a:endParaRPr>
        </a:p>
      </dgm:t>
    </dgm:pt>
    <dgm:pt modelId="{FC0BECC5-19F0-407C-AF35-BD85ABDA96C1}" type="parTrans" cxnId="{03C68AB7-1C36-4126-8D5A-3B3771C68117}">
      <dgm:prSet/>
      <dgm:spPr/>
      <dgm:t>
        <a:bodyPr/>
        <a:lstStyle/>
        <a:p>
          <a:endParaRPr lang="en-GB"/>
        </a:p>
      </dgm:t>
    </dgm:pt>
    <dgm:pt modelId="{04BCEEF3-F4A1-415F-8E50-E0BD6068D8C6}">
      <dgm:prSet phldrT="[Text]" custT="1"/>
      <dgm:spPr/>
      <dgm:t>
        <a:bodyPr/>
        <a:lstStyle/>
        <a:p>
          <a:r>
            <a:rPr lang="en-GB" sz="1800" b="1" dirty="0">
              <a:solidFill>
                <a:srgbClr val="111111"/>
              </a:solidFill>
              <a:latin typeface="+mn-lt"/>
              <a:cs typeface="Times New Roman" pitchFamily="18" charset="0"/>
            </a:rPr>
            <a:t>FOOD INSECURITY</a:t>
          </a:r>
        </a:p>
      </dgm:t>
    </dgm:pt>
    <dgm:pt modelId="{55876594-99B4-4D2F-9DC8-42121EAEC979}" type="sibTrans" cxnId="{4A7AAE9E-B7B7-4717-8C4E-4A9A37E867B8}">
      <dgm:prSet/>
      <dgm:spPr/>
      <dgm:t>
        <a:bodyPr/>
        <a:lstStyle/>
        <a:p>
          <a:endParaRPr lang="en-GB" sz="1800" b="1" dirty="0">
            <a:latin typeface="+mn-lt"/>
            <a:cs typeface="Times New Roman" pitchFamily="18" charset="0"/>
          </a:endParaRPr>
        </a:p>
      </dgm:t>
    </dgm:pt>
    <dgm:pt modelId="{493D5823-16E9-423E-9CB0-D107C9BFED7A}" type="parTrans" cxnId="{4A7AAE9E-B7B7-4717-8C4E-4A9A37E867B8}">
      <dgm:prSet/>
      <dgm:spPr/>
      <dgm:t>
        <a:bodyPr/>
        <a:lstStyle/>
        <a:p>
          <a:endParaRPr lang="en-GB"/>
        </a:p>
      </dgm:t>
    </dgm:pt>
    <dgm:pt modelId="{D774FD35-49DA-4F65-BC50-5B46CD0619E5}" type="pres">
      <dgm:prSet presAssocID="{B702CD91-2FB4-475E-A3C3-6417EFB3D235}" presName="cycle" presStyleCnt="0">
        <dgm:presLayoutVars>
          <dgm:dir/>
          <dgm:resizeHandles val="exact"/>
        </dgm:presLayoutVars>
      </dgm:prSet>
      <dgm:spPr/>
    </dgm:pt>
    <dgm:pt modelId="{117C7D11-3F8D-4C10-A2B8-B30EFAEB049C}" type="pres">
      <dgm:prSet presAssocID="{B114104B-636C-4691-A09F-5C151F1F447A}" presName="node" presStyleLbl="node1" presStyleIdx="0" presStyleCnt="5">
        <dgm:presLayoutVars>
          <dgm:bulletEnabled val="1"/>
        </dgm:presLayoutVars>
      </dgm:prSet>
      <dgm:spPr/>
    </dgm:pt>
    <dgm:pt modelId="{5603E3F2-03DC-44A8-BE8A-C5627FF81297}" type="pres">
      <dgm:prSet presAssocID="{B114104B-636C-4691-A09F-5C151F1F447A}" presName="spNode" presStyleCnt="0"/>
      <dgm:spPr/>
    </dgm:pt>
    <dgm:pt modelId="{107BC82A-5D1D-4A64-B5D5-B2379F2352CE}" type="pres">
      <dgm:prSet presAssocID="{1A5CD69A-E7EE-429C-B1A8-9A6345C89C92}" presName="sibTrans" presStyleLbl="sibTrans1D1" presStyleIdx="0" presStyleCnt="5"/>
      <dgm:spPr/>
    </dgm:pt>
    <dgm:pt modelId="{0C9163DF-EF70-4C6E-BB72-AB63CA3CA39F}" type="pres">
      <dgm:prSet presAssocID="{63E6F8AA-E35B-4202-882C-DF6F69515B3C}" presName="node" presStyleLbl="node1" presStyleIdx="1" presStyleCnt="5">
        <dgm:presLayoutVars>
          <dgm:bulletEnabled val="1"/>
        </dgm:presLayoutVars>
      </dgm:prSet>
      <dgm:spPr/>
    </dgm:pt>
    <dgm:pt modelId="{8C49F3BA-1063-4207-A052-E168AD6E403F}" type="pres">
      <dgm:prSet presAssocID="{63E6F8AA-E35B-4202-882C-DF6F69515B3C}" presName="spNode" presStyleCnt="0"/>
      <dgm:spPr/>
    </dgm:pt>
    <dgm:pt modelId="{9B59BB1E-E604-4F94-A62F-6A5C21D22CA6}" type="pres">
      <dgm:prSet presAssocID="{4DF7FD22-A5B5-452A-B3F9-300E85C5C756}" presName="sibTrans" presStyleLbl="sibTrans1D1" presStyleIdx="1" presStyleCnt="5"/>
      <dgm:spPr/>
    </dgm:pt>
    <dgm:pt modelId="{6E9EACA7-0103-4E33-8A92-C1BCC8CB0291}" type="pres">
      <dgm:prSet presAssocID="{EE585AC7-9211-4B4E-AEDB-914D04BBFF20}" presName="node" presStyleLbl="node1" presStyleIdx="2" presStyleCnt="5" custRadScaleRad="99404" custRadScaleInc="-12372">
        <dgm:presLayoutVars>
          <dgm:bulletEnabled val="1"/>
        </dgm:presLayoutVars>
      </dgm:prSet>
      <dgm:spPr/>
    </dgm:pt>
    <dgm:pt modelId="{BD0FC46F-3D6D-42C9-A506-65E58C364D92}" type="pres">
      <dgm:prSet presAssocID="{EE585AC7-9211-4B4E-AEDB-914D04BBFF20}" presName="spNode" presStyleCnt="0"/>
      <dgm:spPr/>
    </dgm:pt>
    <dgm:pt modelId="{D6A09E31-FD2B-47EF-8933-1440708993A8}" type="pres">
      <dgm:prSet presAssocID="{CB087540-CD72-48EC-B5FB-7EEA76FA8017}" presName="sibTrans" presStyleLbl="sibTrans1D1" presStyleIdx="2" presStyleCnt="5"/>
      <dgm:spPr/>
    </dgm:pt>
    <dgm:pt modelId="{3E9BEC81-21D3-4318-BB0F-A9C7A965743A}" type="pres">
      <dgm:prSet presAssocID="{2AD1B762-0D5A-416D-8F28-7C740C723501}" presName="node" presStyleLbl="node1" presStyleIdx="3" presStyleCnt="5" custScaleX="119652" custScaleY="89469" custRadScaleRad="101678" custRadScaleInc="26091">
        <dgm:presLayoutVars>
          <dgm:bulletEnabled val="1"/>
        </dgm:presLayoutVars>
      </dgm:prSet>
      <dgm:spPr/>
    </dgm:pt>
    <dgm:pt modelId="{92D58E53-0A58-4F81-B3BA-D76859D54CD9}" type="pres">
      <dgm:prSet presAssocID="{2AD1B762-0D5A-416D-8F28-7C740C723501}" presName="spNode" presStyleCnt="0"/>
      <dgm:spPr/>
    </dgm:pt>
    <dgm:pt modelId="{ACB37CC7-284B-4578-9886-44C99F58A4DE}" type="pres">
      <dgm:prSet presAssocID="{74193239-7AC2-46D5-8537-30472A5DC785}" presName="sibTrans" presStyleLbl="sibTrans1D1" presStyleIdx="3" presStyleCnt="5"/>
      <dgm:spPr/>
    </dgm:pt>
    <dgm:pt modelId="{561489C7-1D4F-4859-8957-362F77CD1BCB}" type="pres">
      <dgm:prSet presAssocID="{04BCEEF3-F4A1-415F-8E50-E0BD6068D8C6}" presName="node" presStyleLbl="node1" presStyleIdx="4" presStyleCnt="5">
        <dgm:presLayoutVars>
          <dgm:bulletEnabled val="1"/>
        </dgm:presLayoutVars>
      </dgm:prSet>
      <dgm:spPr/>
    </dgm:pt>
    <dgm:pt modelId="{2CEF111A-40E4-4037-B68F-97DFCDF3A985}" type="pres">
      <dgm:prSet presAssocID="{04BCEEF3-F4A1-415F-8E50-E0BD6068D8C6}" presName="spNode" presStyleCnt="0"/>
      <dgm:spPr/>
    </dgm:pt>
    <dgm:pt modelId="{80D57068-1876-4F8B-B2C3-F09DF629A839}" type="pres">
      <dgm:prSet presAssocID="{55876594-99B4-4D2F-9DC8-42121EAEC979}" presName="sibTrans" presStyleLbl="sibTrans1D1" presStyleIdx="4" presStyleCnt="5"/>
      <dgm:spPr/>
    </dgm:pt>
  </dgm:ptLst>
  <dgm:cxnLst>
    <dgm:cxn modelId="{CAC81A0D-3EC7-4954-83E4-01FB7D9B4574}" type="presOf" srcId="{CB087540-CD72-48EC-B5FB-7EEA76FA8017}" destId="{D6A09E31-FD2B-47EF-8933-1440708993A8}" srcOrd="0" destOrd="0" presId="urn:microsoft.com/office/officeart/2005/8/layout/cycle5"/>
    <dgm:cxn modelId="{5264D016-3962-474F-B490-E6C654E30A45}" type="presOf" srcId="{74193239-7AC2-46D5-8537-30472A5DC785}" destId="{ACB37CC7-284B-4578-9886-44C99F58A4DE}" srcOrd="0" destOrd="0" presId="urn:microsoft.com/office/officeart/2005/8/layout/cycle5"/>
    <dgm:cxn modelId="{7672483B-5DC2-4B54-8D1A-1631996E4D77}" type="presOf" srcId="{04BCEEF3-F4A1-415F-8E50-E0BD6068D8C6}" destId="{561489C7-1D4F-4859-8957-362F77CD1BCB}" srcOrd="0" destOrd="0" presId="urn:microsoft.com/office/officeart/2005/8/layout/cycle5"/>
    <dgm:cxn modelId="{9587045F-055E-456F-8186-857ACABFA42B}" type="presOf" srcId="{1A5CD69A-E7EE-429C-B1A8-9A6345C89C92}" destId="{107BC82A-5D1D-4A64-B5D5-B2379F2352CE}" srcOrd="0" destOrd="0" presId="urn:microsoft.com/office/officeart/2005/8/layout/cycle5"/>
    <dgm:cxn modelId="{4792FC43-E4F3-4D9A-A587-D1023D59BB40}" srcId="{B702CD91-2FB4-475E-A3C3-6417EFB3D235}" destId="{B114104B-636C-4691-A09F-5C151F1F447A}" srcOrd="0" destOrd="0" parTransId="{989FE6A7-B7A9-4C7E-81C0-24A07E213C8E}" sibTransId="{1A5CD69A-E7EE-429C-B1A8-9A6345C89C92}"/>
    <dgm:cxn modelId="{3617BF6D-9CC9-4C3E-A19C-D74FA0E52B6C}" type="presOf" srcId="{2AD1B762-0D5A-416D-8F28-7C740C723501}" destId="{3E9BEC81-21D3-4318-BB0F-A9C7A965743A}" srcOrd="0" destOrd="0" presId="urn:microsoft.com/office/officeart/2005/8/layout/cycle5"/>
    <dgm:cxn modelId="{94A83154-1964-457E-9B39-9AF5ADADC198}" type="presOf" srcId="{55876594-99B4-4D2F-9DC8-42121EAEC979}" destId="{80D57068-1876-4F8B-B2C3-F09DF629A839}" srcOrd="0" destOrd="0" presId="urn:microsoft.com/office/officeart/2005/8/layout/cycle5"/>
    <dgm:cxn modelId="{F5F45E54-A229-47E6-BC6D-B30DE5BA27C8}" type="presOf" srcId="{63E6F8AA-E35B-4202-882C-DF6F69515B3C}" destId="{0C9163DF-EF70-4C6E-BB72-AB63CA3CA39F}" srcOrd="0" destOrd="0" presId="urn:microsoft.com/office/officeart/2005/8/layout/cycle5"/>
    <dgm:cxn modelId="{1A44B68A-C10F-4F30-A325-FCB75A79232B}" type="presOf" srcId="{B702CD91-2FB4-475E-A3C3-6417EFB3D235}" destId="{D774FD35-49DA-4F65-BC50-5B46CD0619E5}" srcOrd="0" destOrd="0" presId="urn:microsoft.com/office/officeart/2005/8/layout/cycle5"/>
    <dgm:cxn modelId="{46B43F91-553C-4CAE-BBBE-E6FC110E3A82}" type="presOf" srcId="{4DF7FD22-A5B5-452A-B3F9-300E85C5C756}" destId="{9B59BB1E-E604-4F94-A62F-6A5C21D22CA6}" srcOrd="0" destOrd="0" presId="urn:microsoft.com/office/officeart/2005/8/layout/cycle5"/>
    <dgm:cxn modelId="{4A7AAE9E-B7B7-4717-8C4E-4A9A37E867B8}" srcId="{B702CD91-2FB4-475E-A3C3-6417EFB3D235}" destId="{04BCEEF3-F4A1-415F-8E50-E0BD6068D8C6}" srcOrd="4" destOrd="0" parTransId="{493D5823-16E9-423E-9CB0-D107C9BFED7A}" sibTransId="{55876594-99B4-4D2F-9DC8-42121EAEC979}"/>
    <dgm:cxn modelId="{03C68AB7-1C36-4126-8D5A-3B3771C68117}" srcId="{B702CD91-2FB4-475E-A3C3-6417EFB3D235}" destId="{63E6F8AA-E35B-4202-882C-DF6F69515B3C}" srcOrd="1" destOrd="0" parTransId="{FC0BECC5-19F0-407C-AF35-BD85ABDA96C1}" sibTransId="{4DF7FD22-A5B5-452A-B3F9-300E85C5C756}"/>
    <dgm:cxn modelId="{1282A8D1-D6F3-4232-BCC5-F46695A329C3}" srcId="{B702CD91-2FB4-475E-A3C3-6417EFB3D235}" destId="{2AD1B762-0D5A-416D-8F28-7C740C723501}" srcOrd="3" destOrd="0" parTransId="{AF0CB08E-0650-4E94-A8A4-9DDD9CB8CC3D}" sibTransId="{74193239-7AC2-46D5-8537-30472A5DC785}"/>
    <dgm:cxn modelId="{A6B6FDD2-C359-4ECC-B992-7BC2500DAE7B}" type="presOf" srcId="{B114104B-636C-4691-A09F-5C151F1F447A}" destId="{117C7D11-3F8D-4C10-A2B8-B30EFAEB049C}" srcOrd="0" destOrd="0" presId="urn:microsoft.com/office/officeart/2005/8/layout/cycle5"/>
    <dgm:cxn modelId="{8B87F3D7-DB03-4386-8676-80BA115DC46F}" srcId="{B702CD91-2FB4-475E-A3C3-6417EFB3D235}" destId="{EE585AC7-9211-4B4E-AEDB-914D04BBFF20}" srcOrd="2" destOrd="0" parTransId="{F1E757C3-9F8D-4180-817F-20A508821818}" sibTransId="{CB087540-CD72-48EC-B5FB-7EEA76FA8017}"/>
    <dgm:cxn modelId="{7BE533E9-1367-4BD6-9D25-D39DE47A27B7}" type="presOf" srcId="{EE585AC7-9211-4B4E-AEDB-914D04BBFF20}" destId="{6E9EACA7-0103-4E33-8A92-C1BCC8CB0291}" srcOrd="0" destOrd="0" presId="urn:microsoft.com/office/officeart/2005/8/layout/cycle5"/>
    <dgm:cxn modelId="{31930D95-0244-4AE1-B015-5814ECD273E4}" type="presParOf" srcId="{D774FD35-49DA-4F65-BC50-5B46CD0619E5}" destId="{117C7D11-3F8D-4C10-A2B8-B30EFAEB049C}" srcOrd="0" destOrd="0" presId="urn:microsoft.com/office/officeart/2005/8/layout/cycle5"/>
    <dgm:cxn modelId="{34512359-B8ED-4A95-996B-C8082E9B987B}" type="presParOf" srcId="{D774FD35-49DA-4F65-BC50-5B46CD0619E5}" destId="{5603E3F2-03DC-44A8-BE8A-C5627FF81297}" srcOrd="1" destOrd="0" presId="urn:microsoft.com/office/officeart/2005/8/layout/cycle5"/>
    <dgm:cxn modelId="{4E2695F1-DD0A-475C-A63D-08E3FB22096F}" type="presParOf" srcId="{D774FD35-49DA-4F65-BC50-5B46CD0619E5}" destId="{107BC82A-5D1D-4A64-B5D5-B2379F2352CE}" srcOrd="2" destOrd="0" presId="urn:microsoft.com/office/officeart/2005/8/layout/cycle5"/>
    <dgm:cxn modelId="{26F076A1-C7D4-4E12-AFA5-52D5E464C58D}" type="presParOf" srcId="{D774FD35-49DA-4F65-BC50-5B46CD0619E5}" destId="{0C9163DF-EF70-4C6E-BB72-AB63CA3CA39F}" srcOrd="3" destOrd="0" presId="urn:microsoft.com/office/officeart/2005/8/layout/cycle5"/>
    <dgm:cxn modelId="{44E869D6-A67A-4EEC-8ADC-791381DA1F57}" type="presParOf" srcId="{D774FD35-49DA-4F65-BC50-5B46CD0619E5}" destId="{8C49F3BA-1063-4207-A052-E168AD6E403F}" srcOrd="4" destOrd="0" presId="urn:microsoft.com/office/officeart/2005/8/layout/cycle5"/>
    <dgm:cxn modelId="{7327C6A5-8615-45F3-B5EC-AA31D2D10E6A}" type="presParOf" srcId="{D774FD35-49DA-4F65-BC50-5B46CD0619E5}" destId="{9B59BB1E-E604-4F94-A62F-6A5C21D22CA6}" srcOrd="5" destOrd="0" presId="urn:microsoft.com/office/officeart/2005/8/layout/cycle5"/>
    <dgm:cxn modelId="{7D8445DD-8635-4105-AE00-3CE326F252A8}" type="presParOf" srcId="{D774FD35-49DA-4F65-BC50-5B46CD0619E5}" destId="{6E9EACA7-0103-4E33-8A92-C1BCC8CB0291}" srcOrd="6" destOrd="0" presId="urn:microsoft.com/office/officeart/2005/8/layout/cycle5"/>
    <dgm:cxn modelId="{1C7A9EE2-F991-451F-8F79-15CEA60D006E}" type="presParOf" srcId="{D774FD35-49DA-4F65-BC50-5B46CD0619E5}" destId="{BD0FC46F-3D6D-42C9-A506-65E58C364D92}" srcOrd="7" destOrd="0" presId="urn:microsoft.com/office/officeart/2005/8/layout/cycle5"/>
    <dgm:cxn modelId="{0697A3DD-58A0-4619-9F1B-A46CE4800226}" type="presParOf" srcId="{D774FD35-49DA-4F65-BC50-5B46CD0619E5}" destId="{D6A09E31-FD2B-47EF-8933-1440708993A8}" srcOrd="8" destOrd="0" presId="urn:microsoft.com/office/officeart/2005/8/layout/cycle5"/>
    <dgm:cxn modelId="{E50A3D35-70DE-4E42-A690-C95EDDF39697}" type="presParOf" srcId="{D774FD35-49DA-4F65-BC50-5B46CD0619E5}" destId="{3E9BEC81-21D3-4318-BB0F-A9C7A965743A}" srcOrd="9" destOrd="0" presId="urn:microsoft.com/office/officeart/2005/8/layout/cycle5"/>
    <dgm:cxn modelId="{F7C8A8DA-004B-45A7-8DBA-D6DB62464A5D}" type="presParOf" srcId="{D774FD35-49DA-4F65-BC50-5B46CD0619E5}" destId="{92D58E53-0A58-4F81-B3BA-D76859D54CD9}" srcOrd="10" destOrd="0" presId="urn:microsoft.com/office/officeart/2005/8/layout/cycle5"/>
    <dgm:cxn modelId="{263D416A-D20B-4418-9858-855ED4F3A1CE}" type="presParOf" srcId="{D774FD35-49DA-4F65-BC50-5B46CD0619E5}" destId="{ACB37CC7-284B-4578-9886-44C99F58A4DE}" srcOrd="11" destOrd="0" presId="urn:microsoft.com/office/officeart/2005/8/layout/cycle5"/>
    <dgm:cxn modelId="{BCB68595-4D36-4505-8507-FAC2551108AF}" type="presParOf" srcId="{D774FD35-49DA-4F65-BC50-5B46CD0619E5}" destId="{561489C7-1D4F-4859-8957-362F77CD1BCB}" srcOrd="12" destOrd="0" presId="urn:microsoft.com/office/officeart/2005/8/layout/cycle5"/>
    <dgm:cxn modelId="{04277265-8946-4C69-AF1E-3280352F83AA}" type="presParOf" srcId="{D774FD35-49DA-4F65-BC50-5B46CD0619E5}" destId="{2CEF111A-40E4-4037-B68F-97DFCDF3A985}" srcOrd="13" destOrd="0" presId="urn:microsoft.com/office/officeart/2005/8/layout/cycle5"/>
    <dgm:cxn modelId="{6FDEFA95-0B98-4478-9499-0A74449C4153}" type="presParOf" srcId="{D774FD35-49DA-4F65-BC50-5B46CD0619E5}" destId="{80D57068-1876-4F8B-B2C3-F09DF629A839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0F955B8-62C9-4909-BDDA-53633B0191F0}" type="doc">
      <dgm:prSet loTypeId="urn:microsoft.com/office/officeart/2005/8/layout/matrix3" loCatId="matrix" qsTypeId="urn:microsoft.com/office/officeart/2005/8/quickstyle/3d1" qsCatId="3D" csTypeId="urn:microsoft.com/office/officeart/2005/8/colors/colorful1#8" csCatId="colorful" phldr="1"/>
      <dgm:spPr/>
      <dgm:t>
        <a:bodyPr/>
        <a:lstStyle/>
        <a:p>
          <a:endParaRPr lang="en-GB"/>
        </a:p>
      </dgm:t>
    </dgm:pt>
    <dgm:pt modelId="{535B7C7E-BE83-425B-B31B-5585862A0A06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Construction and launch of our biogas-electro station</a:t>
          </a:r>
        </a:p>
      </dgm:t>
    </dgm:pt>
    <dgm:pt modelId="{0370DB1F-C357-4EBC-903B-4BF63C390E73}" type="parTrans" cxnId="{BB7C57AF-B002-4FC9-89DD-F5035E37FD79}">
      <dgm:prSet/>
      <dgm:spPr/>
      <dgm:t>
        <a:bodyPr/>
        <a:lstStyle/>
        <a:p>
          <a:endParaRPr lang="en-GB"/>
        </a:p>
      </dgm:t>
    </dgm:pt>
    <dgm:pt modelId="{315CAE4F-54D2-41B9-9946-08438EEF1962}" type="sibTrans" cxnId="{BB7C57AF-B002-4FC9-89DD-F5035E37FD79}">
      <dgm:prSet/>
      <dgm:spPr/>
      <dgm:t>
        <a:bodyPr/>
        <a:lstStyle/>
        <a:p>
          <a:endParaRPr lang="en-GB"/>
        </a:p>
      </dgm:t>
    </dgm:pt>
    <dgm:pt modelId="{8AE28699-ED7E-460F-BA8C-965FE1A4DF07}">
      <dgm:prSet phldrT="[Text]"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Creating an enabling environment for electro based businesses to set up through our niche </a:t>
          </a:r>
          <a:endParaRPr lang="en-GB" dirty="0">
            <a:solidFill>
              <a:schemeClr val="tx1"/>
            </a:solidFill>
          </a:endParaRPr>
        </a:p>
      </dgm:t>
    </dgm:pt>
    <dgm:pt modelId="{3D69FCEB-9C94-4427-97DB-4697ADD235FB}" type="parTrans" cxnId="{2394D5F2-8750-4756-A09A-96EF7DDD4EF7}">
      <dgm:prSet/>
      <dgm:spPr/>
      <dgm:t>
        <a:bodyPr/>
        <a:lstStyle/>
        <a:p>
          <a:endParaRPr lang="en-GB"/>
        </a:p>
      </dgm:t>
    </dgm:pt>
    <dgm:pt modelId="{B43AC5E0-EE1F-4D91-B8A5-5F791F3F700C}" type="sibTrans" cxnId="{2394D5F2-8750-4756-A09A-96EF7DDD4EF7}">
      <dgm:prSet/>
      <dgm:spPr/>
      <dgm:t>
        <a:bodyPr/>
        <a:lstStyle/>
        <a:p>
          <a:endParaRPr lang="en-GB"/>
        </a:p>
      </dgm:t>
    </dgm:pt>
    <dgm:pt modelId="{D5B57895-F7C3-4F38-AA64-6BB336D6257E}">
      <dgm:prSet phldrT="[Text]"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Distribution of the electricity with the aid of our partners,</a:t>
          </a:r>
          <a:endParaRPr lang="en-GB" dirty="0">
            <a:solidFill>
              <a:schemeClr val="tx1"/>
            </a:solidFill>
          </a:endParaRPr>
        </a:p>
      </dgm:t>
    </dgm:pt>
    <dgm:pt modelId="{74E71739-4623-472C-AF3C-C3D16909DA81}" type="parTrans" cxnId="{68A1FD47-4D00-44A3-BDE0-27B736F2673D}">
      <dgm:prSet/>
      <dgm:spPr/>
      <dgm:t>
        <a:bodyPr/>
        <a:lstStyle/>
        <a:p>
          <a:endParaRPr lang="en-GB"/>
        </a:p>
      </dgm:t>
    </dgm:pt>
    <dgm:pt modelId="{EF3DD7FF-4EEB-484C-BDDC-7DC9C7098F54}" type="sibTrans" cxnId="{68A1FD47-4D00-44A3-BDE0-27B736F2673D}">
      <dgm:prSet/>
      <dgm:spPr/>
      <dgm:t>
        <a:bodyPr/>
        <a:lstStyle/>
        <a:p>
          <a:endParaRPr lang="en-GB"/>
        </a:p>
      </dgm:t>
    </dgm:pt>
    <dgm:pt modelId="{DA7A5476-9528-46B5-8AC6-E3B35F57D540}">
      <dgm:prSet phldrT="[Text]"/>
      <dgm:spPr/>
      <dgm:t>
        <a:bodyPr/>
        <a:lstStyle/>
        <a:p>
          <a:r>
            <a:rPr lang="en-GB" dirty="0">
              <a:solidFill>
                <a:schemeClr val="tx1"/>
              </a:solidFill>
            </a:rPr>
            <a:t>Expanding the reach of our business, </a:t>
          </a:r>
        </a:p>
      </dgm:t>
    </dgm:pt>
    <dgm:pt modelId="{F19796E7-40B5-475F-9F0B-B96EF7473E65}" type="parTrans" cxnId="{58A96448-CFAA-4D5B-BF83-AC10BE57BA08}">
      <dgm:prSet/>
      <dgm:spPr/>
      <dgm:t>
        <a:bodyPr/>
        <a:lstStyle/>
        <a:p>
          <a:endParaRPr lang="en-GB"/>
        </a:p>
      </dgm:t>
    </dgm:pt>
    <dgm:pt modelId="{0CCACFD6-2BDC-482D-893C-B15295751647}" type="sibTrans" cxnId="{58A96448-CFAA-4D5B-BF83-AC10BE57BA08}">
      <dgm:prSet/>
      <dgm:spPr/>
      <dgm:t>
        <a:bodyPr/>
        <a:lstStyle/>
        <a:p>
          <a:endParaRPr lang="en-GB"/>
        </a:p>
      </dgm:t>
    </dgm:pt>
    <dgm:pt modelId="{1D92D1FE-BC4F-44EC-9BBF-416EE0B64F37}" type="pres">
      <dgm:prSet presAssocID="{40F955B8-62C9-4909-BDDA-53633B0191F0}" presName="matrix" presStyleCnt="0">
        <dgm:presLayoutVars>
          <dgm:chMax val="1"/>
          <dgm:dir/>
          <dgm:resizeHandles val="exact"/>
        </dgm:presLayoutVars>
      </dgm:prSet>
      <dgm:spPr/>
    </dgm:pt>
    <dgm:pt modelId="{D3BAA4C3-BB89-4197-8849-B7255DD29F85}" type="pres">
      <dgm:prSet presAssocID="{40F955B8-62C9-4909-BDDA-53633B0191F0}" presName="diamond" presStyleLbl="bgShp" presStyleIdx="0" presStyleCnt="1"/>
      <dgm:spPr/>
    </dgm:pt>
    <dgm:pt modelId="{8B9080AF-27BF-4462-B247-249066917EAF}" type="pres">
      <dgm:prSet presAssocID="{40F955B8-62C9-4909-BDDA-53633B0191F0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0A581FE-E239-4A92-A872-1255834AFEF4}" type="pres">
      <dgm:prSet presAssocID="{40F955B8-62C9-4909-BDDA-53633B0191F0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C006BF8-E101-4618-93D4-BA39E13E3D66}" type="pres">
      <dgm:prSet presAssocID="{40F955B8-62C9-4909-BDDA-53633B0191F0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9F7AE35-6D9F-45C5-8338-507B08994C08}" type="pres">
      <dgm:prSet presAssocID="{40F955B8-62C9-4909-BDDA-53633B0191F0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F3499B32-5C8E-45E3-ABDF-DB6FA2E1014E}" type="presOf" srcId="{535B7C7E-BE83-425B-B31B-5585862A0A06}" destId="{8B9080AF-27BF-4462-B247-249066917EAF}" srcOrd="0" destOrd="0" presId="urn:microsoft.com/office/officeart/2005/8/layout/matrix3"/>
    <dgm:cxn modelId="{F04BE539-E0A0-4DC1-9132-88EBCF6F85E5}" type="presOf" srcId="{DA7A5476-9528-46B5-8AC6-E3B35F57D540}" destId="{59F7AE35-6D9F-45C5-8338-507B08994C08}" srcOrd="0" destOrd="0" presId="urn:microsoft.com/office/officeart/2005/8/layout/matrix3"/>
    <dgm:cxn modelId="{8ACCC13B-565D-4F4C-8C9F-587289A46CF1}" type="presOf" srcId="{8AE28699-ED7E-460F-BA8C-965FE1A4DF07}" destId="{80A581FE-E239-4A92-A872-1255834AFEF4}" srcOrd="0" destOrd="0" presId="urn:microsoft.com/office/officeart/2005/8/layout/matrix3"/>
    <dgm:cxn modelId="{2268D642-2771-412F-8D09-D1B12FC09BAC}" type="presOf" srcId="{D5B57895-F7C3-4F38-AA64-6BB336D6257E}" destId="{DC006BF8-E101-4618-93D4-BA39E13E3D66}" srcOrd="0" destOrd="0" presId="urn:microsoft.com/office/officeart/2005/8/layout/matrix3"/>
    <dgm:cxn modelId="{68A1FD47-4D00-44A3-BDE0-27B736F2673D}" srcId="{40F955B8-62C9-4909-BDDA-53633B0191F0}" destId="{D5B57895-F7C3-4F38-AA64-6BB336D6257E}" srcOrd="2" destOrd="0" parTransId="{74E71739-4623-472C-AF3C-C3D16909DA81}" sibTransId="{EF3DD7FF-4EEB-484C-BDDC-7DC9C7098F54}"/>
    <dgm:cxn modelId="{58A96448-CFAA-4D5B-BF83-AC10BE57BA08}" srcId="{40F955B8-62C9-4909-BDDA-53633B0191F0}" destId="{DA7A5476-9528-46B5-8AC6-E3B35F57D540}" srcOrd="3" destOrd="0" parTransId="{F19796E7-40B5-475F-9F0B-B96EF7473E65}" sibTransId="{0CCACFD6-2BDC-482D-893C-B15295751647}"/>
    <dgm:cxn modelId="{B78EC892-DF1E-4A35-A88B-821657BA87A5}" type="presOf" srcId="{40F955B8-62C9-4909-BDDA-53633B0191F0}" destId="{1D92D1FE-BC4F-44EC-9BBF-416EE0B64F37}" srcOrd="0" destOrd="0" presId="urn:microsoft.com/office/officeart/2005/8/layout/matrix3"/>
    <dgm:cxn modelId="{BB7C57AF-B002-4FC9-89DD-F5035E37FD79}" srcId="{40F955B8-62C9-4909-BDDA-53633B0191F0}" destId="{535B7C7E-BE83-425B-B31B-5585862A0A06}" srcOrd="0" destOrd="0" parTransId="{0370DB1F-C357-4EBC-903B-4BF63C390E73}" sibTransId="{315CAE4F-54D2-41B9-9946-08438EEF1962}"/>
    <dgm:cxn modelId="{2394D5F2-8750-4756-A09A-96EF7DDD4EF7}" srcId="{40F955B8-62C9-4909-BDDA-53633B0191F0}" destId="{8AE28699-ED7E-460F-BA8C-965FE1A4DF07}" srcOrd="1" destOrd="0" parTransId="{3D69FCEB-9C94-4427-97DB-4697ADD235FB}" sibTransId="{B43AC5E0-EE1F-4D91-B8A5-5F791F3F700C}"/>
    <dgm:cxn modelId="{3158A572-972B-42CC-8573-099F7EAA4FDD}" type="presParOf" srcId="{1D92D1FE-BC4F-44EC-9BBF-416EE0B64F37}" destId="{D3BAA4C3-BB89-4197-8849-B7255DD29F85}" srcOrd="0" destOrd="0" presId="urn:microsoft.com/office/officeart/2005/8/layout/matrix3"/>
    <dgm:cxn modelId="{0F5E0DF1-9814-4CCC-B633-9175F6CEDA94}" type="presParOf" srcId="{1D92D1FE-BC4F-44EC-9BBF-416EE0B64F37}" destId="{8B9080AF-27BF-4462-B247-249066917EAF}" srcOrd="1" destOrd="0" presId="urn:microsoft.com/office/officeart/2005/8/layout/matrix3"/>
    <dgm:cxn modelId="{F36F2E64-68E5-411E-9AEE-7B1812594DC2}" type="presParOf" srcId="{1D92D1FE-BC4F-44EC-9BBF-416EE0B64F37}" destId="{80A581FE-E239-4A92-A872-1255834AFEF4}" srcOrd="2" destOrd="0" presId="urn:microsoft.com/office/officeart/2005/8/layout/matrix3"/>
    <dgm:cxn modelId="{2D982BBC-7F58-480B-AD42-5BA2E8E8B9D3}" type="presParOf" srcId="{1D92D1FE-BC4F-44EC-9BBF-416EE0B64F37}" destId="{DC006BF8-E101-4618-93D4-BA39E13E3D66}" srcOrd="3" destOrd="0" presId="urn:microsoft.com/office/officeart/2005/8/layout/matrix3"/>
    <dgm:cxn modelId="{6522AF61-CDE4-4A4F-88EF-0BDA629484F4}" type="presParOf" srcId="{1D92D1FE-BC4F-44EC-9BBF-416EE0B64F37}" destId="{59F7AE35-6D9F-45C5-8338-507B08994C08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B398C54-699C-42F5-880A-73FC9020BF96}" type="doc">
      <dgm:prSet loTypeId="urn:microsoft.com/office/officeart/2005/8/layout/cycle8" loCatId="cycle" qsTypeId="urn:microsoft.com/office/officeart/2005/8/quickstyle/3d2#3" qsCatId="3D" csTypeId="urn:microsoft.com/office/officeart/2005/8/colors/colorful4" csCatId="colorful" phldr="1"/>
      <dgm:spPr/>
    </dgm:pt>
    <dgm:pt modelId="{1DC03474-C103-4770-9579-4C98BEEE0D09}">
      <dgm:prSet phldrT="[Text]"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HEALTHY AND CHEAPER FOOD</a:t>
          </a:r>
          <a:endParaRPr lang="en-GB" dirty="0">
            <a:solidFill>
              <a:schemeClr val="tx1"/>
            </a:solidFill>
          </a:endParaRPr>
        </a:p>
      </dgm:t>
    </dgm:pt>
    <dgm:pt modelId="{48A2D7BA-4876-4C2C-8671-6F50FF4A6E3E}" type="parTrans" cxnId="{1D2DAE47-D3C2-4AD9-83D8-C551AB498ADC}">
      <dgm:prSet/>
      <dgm:spPr/>
      <dgm:t>
        <a:bodyPr/>
        <a:lstStyle/>
        <a:p>
          <a:endParaRPr lang="en-GB"/>
        </a:p>
      </dgm:t>
    </dgm:pt>
    <dgm:pt modelId="{63D83E8C-19B5-4B21-A5DA-441946DB921C}" type="sibTrans" cxnId="{1D2DAE47-D3C2-4AD9-83D8-C551AB498ADC}">
      <dgm:prSet/>
      <dgm:spPr/>
      <dgm:t>
        <a:bodyPr/>
        <a:lstStyle/>
        <a:p>
          <a:endParaRPr lang="en-GB"/>
        </a:p>
      </dgm:t>
    </dgm:pt>
    <dgm:pt modelId="{E707221F-A828-4EED-9B88-ADAE95ED0547}">
      <dgm:prSet phldrT="[Text]"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CLEANER, STABLE AND AFFORDABLE POWER SUPPLY,</a:t>
          </a:r>
          <a:endParaRPr lang="en-GB" dirty="0">
            <a:solidFill>
              <a:schemeClr val="tx1"/>
            </a:solidFill>
          </a:endParaRPr>
        </a:p>
      </dgm:t>
    </dgm:pt>
    <dgm:pt modelId="{F0BE4BFC-6A94-48FD-8C50-328DBE9CA092}" type="parTrans" cxnId="{6B58EDF0-BFE6-410A-9266-A11653D8C0D8}">
      <dgm:prSet/>
      <dgm:spPr/>
      <dgm:t>
        <a:bodyPr/>
        <a:lstStyle/>
        <a:p>
          <a:endParaRPr lang="en-GB"/>
        </a:p>
      </dgm:t>
    </dgm:pt>
    <dgm:pt modelId="{A734F8FF-4424-4F8F-B776-A67D811718AC}" type="sibTrans" cxnId="{6B58EDF0-BFE6-410A-9266-A11653D8C0D8}">
      <dgm:prSet/>
      <dgm:spPr/>
      <dgm:t>
        <a:bodyPr/>
        <a:lstStyle/>
        <a:p>
          <a:endParaRPr lang="en-GB"/>
        </a:p>
      </dgm:t>
    </dgm:pt>
    <dgm:pt modelId="{A1DD3DF1-B99E-41E0-92F0-3D4428F340D2}">
      <dgm:prSet phldrT="[Text]" custT="1"/>
      <dgm:spPr/>
      <dgm:t>
        <a:bodyPr/>
        <a:lstStyle/>
        <a:p>
          <a:r>
            <a:rPr lang="en-GB" sz="2400" b="1">
              <a:solidFill>
                <a:schemeClr val="tx1"/>
              </a:solidFill>
            </a:rPr>
            <a:t>Reduction in food wastage, </a:t>
          </a:r>
          <a:endParaRPr lang="en-GB" sz="2400" b="1" dirty="0">
            <a:solidFill>
              <a:schemeClr val="tx1"/>
            </a:solidFill>
          </a:endParaRPr>
        </a:p>
      </dgm:t>
    </dgm:pt>
    <dgm:pt modelId="{26D4D62F-CC22-4DF4-B995-A4B263BD82A2}" type="parTrans" cxnId="{47691C0C-E11A-4764-9D4A-45E322A8E284}">
      <dgm:prSet/>
      <dgm:spPr/>
      <dgm:t>
        <a:bodyPr/>
        <a:lstStyle/>
        <a:p>
          <a:endParaRPr lang="en-GB"/>
        </a:p>
      </dgm:t>
    </dgm:pt>
    <dgm:pt modelId="{B05B1602-5C9D-451F-8CDD-91AB761066B3}" type="sibTrans" cxnId="{47691C0C-E11A-4764-9D4A-45E322A8E284}">
      <dgm:prSet/>
      <dgm:spPr/>
      <dgm:t>
        <a:bodyPr/>
        <a:lstStyle/>
        <a:p>
          <a:endParaRPr lang="en-GB"/>
        </a:p>
      </dgm:t>
    </dgm:pt>
    <dgm:pt modelId="{346540C0-EF81-4769-8794-2018A0521FB0}">
      <dgm:prSet phldrT="[Text]" custT="1"/>
      <dgm:spPr/>
      <dgm:t>
        <a:bodyPr/>
        <a:lstStyle/>
        <a:p>
          <a:r>
            <a:rPr lang="en-GB" sz="2400" b="1" dirty="0">
              <a:solidFill>
                <a:schemeClr val="tx1"/>
              </a:solidFill>
            </a:rPr>
            <a:t>MORE JOBS</a:t>
          </a:r>
        </a:p>
      </dgm:t>
    </dgm:pt>
    <dgm:pt modelId="{4E3E4428-838C-4BBA-925C-729A7BDE2B8F}" type="parTrans" cxnId="{06B85BA0-702C-49CA-9AEF-C9915A0D7323}">
      <dgm:prSet/>
      <dgm:spPr/>
      <dgm:t>
        <a:bodyPr/>
        <a:lstStyle/>
        <a:p>
          <a:endParaRPr lang="en-GB"/>
        </a:p>
      </dgm:t>
    </dgm:pt>
    <dgm:pt modelId="{89BF2BC1-CB48-44FC-BA19-A3FDC54571A1}" type="sibTrans" cxnId="{06B85BA0-702C-49CA-9AEF-C9915A0D7323}">
      <dgm:prSet/>
      <dgm:spPr/>
      <dgm:t>
        <a:bodyPr/>
        <a:lstStyle/>
        <a:p>
          <a:endParaRPr lang="en-GB"/>
        </a:p>
      </dgm:t>
    </dgm:pt>
    <dgm:pt modelId="{B05FD7ED-D1B4-4D49-ACD0-C71AECDA166B}" type="pres">
      <dgm:prSet presAssocID="{1B398C54-699C-42F5-880A-73FC9020BF96}" presName="compositeShape" presStyleCnt="0">
        <dgm:presLayoutVars>
          <dgm:chMax val="7"/>
          <dgm:dir/>
          <dgm:resizeHandles val="exact"/>
        </dgm:presLayoutVars>
      </dgm:prSet>
      <dgm:spPr/>
    </dgm:pt>
    <dgm:pt modelId="{5C9CB3C2-F0CA-4062-8BB3-30153373C482}" type="pres">
      <dgm:prSet presAssocID="{1B398C54-699C-42F5-880A-73FC9020BF96}" presName="wedge1" presStyleLbl="node1" presStyleIdx="0" presStyleCnt="4"/>
      <dgm:spPr/>
    </dgm:pt>
    <dgm:pt modelId="{937F4A05-1FA7-4AF3-8D90-C15092D249BE}" type="pres">
      <dgm:prSet presAssocID="{1B398C54-699C-42F5-880A-73FC9020BF96}" presName="dummy1a" presStyleCnt="0"/>
      <dgm:spPr/>
    </dgm:pt>
    <dgm:pt modelId="{70380056-EF1E-4BEE-BFE9-82A31EF684F4}" type="pres">
      <dgm:prSet presAssocID="{1B398C54-699C-42F5-880A-73FC9020BF96}" presName="dummy1b" presStyleCnt="0"/>
      <dgm:spPr/>
    </dgm:pt>
    <dgm:pt modelId="{FA2A0F68-9CC4-4CA9-9D13-C74A4BD1FFD5}" type="pres">
      <dgm:prSet presAssocID="{1B398C54-699C-42F5-880A-73FC9020BF96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D6D1F15-0D86-43AD-AC76-5E8BA98279BA}" type="pres">
      <dgm:prSet presAssocID="{1B398C54-699C-42F5-880A-73FC9020BF96}" presName="wedge2" presStyleLbl="node1" presStyleIdx="1" presStyleCnt="4"/>
      <dgm:spPr/>
    </dgm:pt>
    <dgm:pt modelId="{40E96A21-F46D-402A-A6CA-85B6BA403E68}" type="pres">
      <dgm:prSet presAssocID="{1B398C54-699C-42F5-880A-73FC9020BF96}" presName="dummy2a" presStyleCnt="0"/>
      <dgm:spPr/>
    </dgm:pt>
    <dgm:pt modelId="{BEB5F53D-4036-475F-95BE-EAB5D1AA0F84}" type="pres">
      <dgm:prSet presAssocID="{1B398C54-699C-42F5-880A-73FC9020BF96}" presName="dummy2b" presStyleCnt="0"/>
      <dgm:spPr/>
    </dgm:pt>
    <dgm:pt modelId="{B73ADE1A-2FFC-47CA-B73A-6A743498B74B}" type="pres">
      <dgm:prSet presAssocID="{1B398C54-699C-42F5-880A-73FC9020BF96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086AB38-CFC1-4A80-A47E-7EA660C89FA1}" type="pres">
      <dgm:prSet presAssocID="{1B398C54-699C-42F5-880A-73FC9020BF96}" presName="wedge3" presStyleLbl="node1" presStyleIdx="2" presStyleCnt="4"/>
      <dgm:spPr/>
    </dgm:pt>
    <dgm:pt modelId="{7BC59578-B86C-4DC9-A129-A65852878B82}" type="pres">
      <dgm:prSet presAssocID="{1B398C54-699C-42F5-880A-73FC9020BF96}" presName="dummy3a" presStyleCnt="0"/>
      <dgm:spPr/>
    </dgm:pt>
    <dgm:pt modelId="{FD4A6726-EB9C-4260-95D9-494EA13BEEC7}" type="pres">
      <dgm:prSet presAssocID="{1B398C54-699C-42F5-880A-73FC9020BF96}" presName="dummy3b" presStyleCnt="0"/>
      <dgm:spPr/>
    </dgm:pt>
    <dgm:pt modelId="{87EFEE70-1264-4916-9886-0179934FD61D}" type="pres">
      <dgm:prSet presAssocID="{1B398C54-699C-42F5-880A-73FC9020BF96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C1ADDCD-0F5C-4E1D-9136-4DE08F954B0D}" type="pres">
      <dgm:prSet presAssocID="{1B398C54-699C-42F5-880A-73FC9020BF96}" presName="wedge4" presStyleLbl="node1" presStyleIdx="3" presStyleCnt="4"/>
      <dgm:spPr/>
    </dgm:pt>
    <dgm:pt modelId="{86CA2125-0EFA-4FA5-9F59-FA06A66F8783}" type="pres">
      <dgm:prSet presAssocID="{1B398C54-699C-42F5-880A-73FC9020BF96}" presName="dummy4a" presStyleCnt="0"/>
      <dgm:spPr/>
    </dgm:pt>
    <dgm:pt modelId="{C0E87DC3-6D14-4720-84BE-FC283666249E}" type="pres">
      <dgm:prSet presAssocID="{1B398C54-699C-42F5-880A-73FC9020BF96}" presName="dummy4b" presStyleCnt="0"/>
      <dgm:spPr/>
    </dgm:pt>
    <dgm:pt modelId="{756DD9EC-E204-461B-8001-8F3586869783}" type="pres">
      <dgm:prSet presAssocID="{1B398C54-699C-42F5-880A-73FC9020BF96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09CFB96A-7C9A-4FEB-B8C8-73AF28B83E9C}" type="pres">
      <dgm:prSet presAssocID="{63D83E8C-19B5-4B21-A5DA-441946DB921C}" presName="arrowWedge1" presStyleLbl="fgSibTrans2D1" presStyleIdx="0" presStyleCnt="4"/>
      <dgm:spPr/>
    </dgm:pt>
    <dgm:pt modelId="{F98CD614-CBFB-48D4-A7E1-E8755E759421}" type="pres">
      <dgm:prSet presAssocID="{A734F8FF-4424-4F8F-B776-A67D811718AC}" presName="arrowWedge2" presStyleLbl="fgSibTrans2D1" presStyleIdx="1" presStyleCnt="4"/>
      <dgm:spPr/>
    </dgm:pt>
    <dgm:pt modelId="{3D85EF6A-0937-4FB3-9F64-B85A9A8D4A7D}" type="pres">
      <dgm:prSet presAssocID="{B05B1602-5C9D-451F-8CDD-91AB761066B3}" presName="arrowWedge3" presStyleLbl="fgSibTrans2D1" presStyleIdx="2" presStyleCnt="4" custLinFactNeighborX="353" custLinFactNeighborY="304"/>
      <dgm:spPr/>
    </dgm:pt>
    <dgm:pt modelId="{B4DA1084-563D-4705-B283-192AAB9BCC20}" type="pres">
      <dgm:prSet presAssocID="{89BF2BC1-CB48-44FC-BA19-A3FDC54571A1}" presName="arrowWedge4" presStyleLbl="fgSibTrans2D1" presStyleIdx="3" presStyleCnt="4"/>
      <dgm:spPr/>
    </dgm:pt>
  </dgm:ptLst>
  <dgm:cxnLst>
    <dgm:cxn modelId="{47691C0C-E11A-4764-9D4A-45E322A8E284}" srcId="{1B398C54-699C-42F5-880A-73FC9020BF96}" destId="{A1DD3DF1-B99E-41E0-92F0-3D4428F340D2}" srcOrd="2" destOrd="0" parTransId="{26D4D62F-CC22-4DF4-B995-A4B263BD82A2}" sibTransId="{B05B1602-5C9D-451F-8CDD-91AB761066B3}"/>
    <dgm:cxn modelId="{A9C36416-E53B-4877-9755-E25FE18E14F7}" type="presOf" srcId="{1B398C54-699C-42F5-880A-73FC9020BF96}" destId="{B05FD7ED-D1B4-4D49-ACD0-C71AECDA166B}" srcOrd="0" destOrd="0" presId="urn:microsoft.com/office/officeart/2005/8/layout/cycle8"/>
    <dgm:cxn modelId="{B266E024-E305-436F-978B-9C2682184466}" type="presOf" srcId="{E707221F-A828-4EED-9B88-ADAE95ED0547}" destId="{2D6D1F15-0D86-43AD-AC76-5E8BA98279BA}" srcOrd="0" destOrd="0" presId="urn:microsoft.com/office/officeart/2005/8/layout/cycle8"/>
    <dgm:cxn modelId="{825DE23B-6502-4144-92CF-15999889AD7D}" type="presOf" srcId="{A1DD3DF1-B99E-41E0-92F0-3D4428F340D2}" destId="{87EFEE70-1264-4916-9886-0179934FD61D}" srcOrd="1" destOrd="0" presId="urn:microsoft.com/office/officeart/2005/8/layout/cycle8"/>
    <dgm:cxn modelId="{1D2DAE47-D3C2-4AD9-83D8-C551AB498ADC}" srcId="{1B398C54-699C-42F5-880A-73FC9020BF96}" destId="{1DC03474-C103-4770-9579-4C98BEEE0D09}" srcOrd="0" destOrd="0" parTransId="{48A2D7BA-4876-4C2C-8671-6F50FF4A6E3E}" sibTransId="{63D83E8C-19B5-4B21-A5DA-441946DB921C}"/>
    <dgm:cxn modelId="{87B7A06E-D6E8-46C8-90B7-E5C65DAEADEA}" type="presOf" srcId="{1DC03474-C103-4770-9579-4C98BEEE0D09}" destId="{FA2A0F68-9CC4-4CA9-9D13-C74A4BD1FFD5}" srcOrd="1" destOrd="0" presId="urn:microsoft.com/office/officeart/2005/8/layout/cycle8"/>
    <dgm:cxn modelId="{51438B52-288C-4164-A845-B301F13E2828}" type="presOf" srcId="{1DC03474-C103-4770-9579-4C98BEEE0D09}" destId="{5C9CB3C2-F0CA-4062-8BB3-30153373C482}" srcOrd="0" destOrd="0" presId="urn:microsoft.com/office/officeart/2005/8/layout/cycle8"/>
    <dgm:cxn modelId="{7A0EF779-F7A6-4AEA-9D54-0071C02B68D3}" type="presOf" srcId="{E707221F-A828-4EED-9B88-ADAE95ED0547}" destId="{B73ADE1A-2FFC-47CA-B73A-6A743498B74B}" srcOrd="1" destOrd="0" presId="urn:microsoft.com/office/officeart/2005/8/layout/cycle8"/>
    <dgm:cxn modelId="{557ECA8A-A73D-4D53-A29F-6FD80C17CB54}" type="presOf" srcId="{346540C0-EF81-4769-8794-2018A0521FB0}" destId="{0C1ADDCD-0F5C-4E1D-9136-4DE08F954B0D}" srcOrd="0" destOrd="0" presId="urn:microsoft.com/office/officeart/2005/8/layout/cycle8"/>
    <dgm:cxn modelId="{06B85BA0-702C-49CA-9AEF-C9915A0D7323}" srcId="{1B398C54-699C-42F5-880A-73FC9020BF96}" destId="{346540C0-EF81-4769-8794-2018A0521FB0}" srcOrd="3" destOrd="0" parTransId="{4E3E4428-838C-4BBA-925C-729A7BDE2B8F}" sibTransId="{89BF2BC1-CB48-44FC-BA19-A3FDC54571A1}"/>
    <dgm:cxn modelId="{564DF4C2-CE95-4994-A43E-E9EC17F31B0A}" type="presOf" srcId="{A1DD3DF1-B99E-41E0-92F0-3D4428F340D2}" destId="{0086AB38-CFC1-4A80-A47E-7EA660C89FA1}" srcOrd="0" destOrd="0" presId="urn:microsoft.com/office/officeart/2005/8/layout/cycle8"/>
    <dgm:cxn modelId="{6B58EDF0-BFE6-410A-9266-A11653D8C0D8}" srcId="{1B398C54-699C-42F5-880A-73FC9020BF96}" destId="{E707221F-A828-4EED-9B88-ADAE95ED0547}" srcOrd="1" destOrd="0" parTransId="{F0BE4BFC-6A94-48FD-8C50-328DBE9CA092}" sibTransId="{A734F8FF-4424-4F8F-B776-A67D811718AC}"/>
    <dgm:cxn modelId="{B8B4D6FB-4782-4CFC-B29E-B11B0AC73F27}" type="presOf" srcId="{346540C0-EF81-4769-8794-2018A0521FB0}" destId="{756DD9EC-E204-461B-8001-8F3586869783}" srcOrd="1" destOrd="0" presId="urn:microsoft.com/office/officeart/2005/8/layout/cycle8"/>
    <dgm:cxn modelId="{1316D614-F815-4BF4-8AAB-5987C25D7416}" type="presParOf" srcId="{B05FD7ED-D1B4-4D49-ACD0-C71AECDA166B}" destId="{5C9CB3C2-F0CA-4062-8BB3-30153373C482}" srcOrd="0" destOrd="0" presId="urn:microsoft.com/office/officeart/2005/8/layout/cycle8"/>
    <dgm:cxn modelId="{95C270EF-ECF2-49B6-A2D2-D963E5C9180A}" type="presParOf" srcId="{B05FD7ED-D1B4-4D49-ACD0-C71AECDA166B}" destId="{937F4A05-1FA7-4AF3-8D90-C15092D249BE}" srcOrd="1" destOrd="0" presId="urn:microsoft.com/office/officeart/2005/8/layout/cycle8"/>
    <dgm:cxn modelId="{8E8DC99C-A3CA-4B8D-8E85-47DB27B19BC9}" type="presParOf" srcId="{B05FD7ED-D1B4-4D49-ACD0-C71AECDA166B}" destId="{70380056-EF1E-4BEE-BFE9-82A31EF684F4}" srcOrd="2" destOrd="0" presId="urn:microsoft.com/office/officeart/2005/8/layout/cycle8"/>
    <dgm:cxn modelId="{53AF51C1-0E97-4FCF-BD0F-790525340942}" type="presParOf" srcId="{B05FD7ED-D1B4-4D49-ACD0-C71AECDA166B}" destId="{FA2A0F68-9CC4-4CA9-9D13-C74A4BD1FFD5}" srcOrd="3" destOrd="0" presId="urn:microsoft.com/office/officeart/2005/8/layout/cycle8"/>
    <dgm:cxn modelId="{18576990-83FE-401A-A061-A135EF7BA70F}" type="presParOf" srcId="{B05FD7ED-D1B4-4D49-ACD0-C71AECDA166B}" destId="{2D6D1F15-0D86-43AD-AC76-5E8BA98279BA}" srcOrd="4" destOrd="0" presId="urn:microsoft.com/office/officeart/2005/8/layout/cycle8"/>
    <dgm:cxn modelId="{FBB4E1B8-3810-4DCD-9E96-3F8C5A3E4CC3}" type="presParOf" srcId="{B05FD7ED-D1B4-4D49-ACD0-C71AECDA166B}" destId="{40E96A21-F46D-402A-A6CA-85B6BA403E68}" srcOrd="5" destOrd="0" presId="urn:microsoft.com/office/officeart/2005/8/layout/cycle8"/>
    <dgm:cxn modelId="{5CEE3D58-27F4-4A16-B15A-A6FC86350AF5}" type="presParOf" srcId="{B05FD7ED-D1B4-4D49-ACD0-C71AECDA166B}" destId="{BEB5F53D-4036-475F-95BE-EAB5D1AA0F84}" srcOrd="6" destOrd="0" presId="urn:microsoft.com/office/officeart/2005/8/layout/cycle8"/>
    <dgm:cxn modelId="{5391070F-2088-4AB5-9E58-95CEBB8B355E}" type="presParOf" srcId="{B05FD7ED-D1B4-4D49-ACD0-C71AECDA166B}" destId="{B73ADE1A-2FFC-47CA-B73A-6A743498B74B}" srcOrd="7" destOrd="0" presId="urn:microsoft.com/office/officeart/2005/8/layout/cycle8"/>
    <dgm:cxn modelId="{DA750ED5-EB76-40FB-9F74-63BBACE65EE3}" type="presParOf" srcId="{B05FD7ED-D1B4-4D49-ACD0-C71AECDA166B}" destId="{0086AB38-CFC1-4A80-A47E-7EA660C89FA1}" srcOrd="8" destOrd="0" presId="urn:microsoft.com/office/officeart/2005/8/layout/cycle8"/>
    <dgm:cxn modelId="{04B86931-0F01-4A19-A680-3B6A4CF556A0}" type="presParOf" srcId="{B05FD7ED-D1B4-4D49-ACD0-C71AECDA166B}" destId="{7BC59578-B86C-4DC9-A129-A65852878B82}" srcOrd="9" destOrd="0" presId="urn:microsoft.com/office/officeart/2005/8/layout/cycle8"/>
    <dgm:cxn modelId="{0A53947A-424D-4548-A964-E2C756342E33}" type="presParOf" srcId="{B05FD7ED-D1B4-4D49-ACD0-C71AECDA166B}" destId="{FD4A6726-EB9C-4260-95D9-494EA13BEEC7}" srcOrd="10" destOrd="0" presId="urn:microsoft.com/office/officeart/2005/8/layout/cycle8"/>
    <dgm:cxn modelId="{15DD731F-9EC6-4CDF-A651-E24090D20DF0}" type="presParOf" srcId="{B05FD7ED-D1B4-4D49-ACD0-C71AECDA166B}" destId="{87EFEE70-1264-4916-9886-0179934FD61D}" srcOrd="11" destOrd="0" presId="urn:microsoft.com/office/officeart/2005/8/layout/cycle8"/>
    <dgm:cxn modelId="{03D6428D-9B91-4821-8CA8-585620FC1EAE}" type="presParOf" srcId="{B05FD7ED-D1B4-4D49-ACD0-C71AECDA166B}" destId="{0C1ADDCD-0F5C-4E1D-9136-4DE08F954B0D}" srcOrd="12" destOrd="0" presId="urn:microsoft.com/office/officeart/2005/8/layout/cycle8"/>
    <dgm:cxn modelId="{79A75D04-E8EB-4420-885B-F44461BAE205}" type="presParOf" srcId="{B05FD7ED-D1B4-4D49-ACD0-C71AECDA166B}" destId="{86CA2125-0EFA-4FA5-9F59-FA06A66F8783}" srcOrd="13" destOrd="0" presId="urn:microsoft.com/office/officeart/2005/8/layout/cycle8"/>
    <dgm:cxn modelId="{8DF67FB9-AE3C-4088-A73A-9F8BC11E632D}" type="presParOf" srcId="{B05FD7ED-D1B4-4D49-ACD0-C71AECDA166B}" destId="{C0E87DC3-6D14-4720-84BE-FC283666249E}" srcOrd="14" destOrd="0" presId="urn:microsoft.com/office/officeart/2005/8/layout/cycle8"/>
    <dgm:cxn modelId="{EE63CB0F-F6B7-496A-ACD4-1831A41D37BD}" type="presParOf" srcId="{B05FD7ED-D1B4-4D49-ACD0-C71AECDA166B}" destId="{756DD9EC-E204-461B-8001-8F3586869783}" srcOrd="15" destOrd="0" presId="urn:microsoft.com/office/officeart/2005/8/layout/cycle8"/>
    <dgm:cxn modelId="{5D945C6D-A6DE-4DA4-ACAA-9602E5A4BD60}" type="presParOf" srcId="{B05FD7ED-D1B4-4D49-ACD0-C71AECDA166B}" destId="{09CFB96A-7C9A-4FEB-B8C8-73AF28B83E9C}" srcOrd="16" destOrd="0" presId="urn:microsoft.com/office/officeart/2005/8/layout/cycle8"/>
    <dgm:cxn modelId="{8A1A3B89-26A8-4480-BC4F-D7D8E517C133}" type="presParOf" srcId="{B05FD7ED-D1B4-4D49-ACD0-C71AECDA166B}" destId="{F98CD614-CBFB-48D4-A7E1-E8755E759421}" srcOrd="17" destOrd="0" presId="urn:microsoft.com/office/officeart/2005/8/layout/cycle8"/>
    <dgm:cxn modelId="{421070AD-02A1-4E6E-8B5A-7D70BADB1D6B}" type="presParOf" srcId="{B05FD7ED-D1B4-4D49-ACD0-C71AECDA166B}" destId="{3D85EF6A-0937-4FB3-9F64-B85A9A8D4A7D}" srcOrd="18" destOrd="0" presId="urn:microsoft.com/office/officeart/2005/8/layout/cycle8"/>
    <dgm:cxn modelId="{3D8ABDD2-C291-4F73-A13A-572F71F33E73}" type="presParOf" srcId="{B05FD7ED-D1B4-4D49-ACD0-C71AECDA166B}" destId="{B4DA1084-563D-4705-B283-192AAB9BCC20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F40E334-BACC-47F6-8051-78F463C0535D}" type="doc">
      <dgm:prSet loTypeId="urn:microsoft.com/office/officeart/2005/8/layout/cycle5" loCatId="cycle" qsTypeId="urn:microsoft.com/office/officeart/2005/8/quickstyle/3d1" qsCatId="3D" csTypeId="urn:microsoft.com/office/officeart/2005/8/colors/colorful1#2" csCatId="colorful" phldr="1"/>
      <dgm:spPr/>
      <dgm:t>
        <a:bodyPr/>
        <a:lstStyle/>
        <a:p>
          <a:endParaRPr lang="en-GB"/>
        </a:p>
      </dgm:t>
    </dgm:pt>
    <dgm:pt modelId="{C7760CA4-7BA7-4C75-9703-3D03283396B7}">
      <dgm:prSet phldrT="[Text]" custT="1"/>
      <dgm:spPr/>
      <dgm:t>
        <a:bodyPr/>
        <a:lstStyle/>
        <a:p>
          <a:r>
            <a:rPr lang="en-GB" sz="1600" b="1" dirty="0">
              <a:solidFill>
                <a:schemeClr val="tx1"/>
              </a:solidFill>
              <a:latin typeface="+mn-lt"/>
              <a:cs typeface="Times New Roman" pitchFamily="18" charset="0"/>
            </a:rPr>
            <a:t>HEALTHY COOKING ALTERNATIVE</a:t>
          </a:r>
        </a:p>
      </dgm:t>
    </dgm:pt>
    <dgm:pt modelId="{1B63B188-3BCB-4D3A-AFA2-799D770650BA}" type="parTrans" cxnId="{5A6E5A16-699B-4E42-AF84-DD6061704002}">
      <dgm:prSet/>
      <dgm:spPr/>
      <dgm:t>
        <a:bodyPr/>
        <a:lstStyle/>
        <a:p>
          <a:endParaRPr lang="en-GB"/>
        </a:p>
      </dgm:t>
    </dgm:pt>
    <dgm:pt modelId="{D9D93984-0615-43CE-973A-0B91490B5ECD}" type="sibTrans" cxnId="{5A6E5A16-699B-4E42-AF84-DD6061704002}">
      <dgm:prSet/>
      <dgm:spPr/>
      <dgm:t>
        <a:bodyPr/>
        <a:lstStyle/>
        <a:p>
          <a:endParaRPr lang="en-GB" sz="1600" b="1" dirty="0">
            <a:solidFill>
              <a:schemeClr val="tx1"/>
            </a:solidFill>
            <a:latin typeface="+mn-lt"/>
            <a:cs typeface="Times New Roman" pitchFamily="18" charset="0"/>
          </a:endParaRPr>
        </a:p>
      </dgm:t>
    </dgm:pt>
    <dgm:pt modelId="{4B8023DA-3B79-4788-B6E7-43D2AACBD557}">
      <dgm:prSet phldrT="[Text]" custT="1"/>
      <dgm:spPr/>
      <dgm:t>
        <a:bodyPr/>
        <a:lstStyle/>
        <a:p>
          <a:r>
            <a:rPr lang="en-GB" sz="1600" b="1" dirty="0">
              <a:solidFill>
                <a:schemeClr val="tx1"/>
              </a:solidFill>
              <a:latin typeface="+mn-lt"/>
              <a:cs typeface="Times New Roman" pitchFamily="18" charset="0"/>
            </a:rPr>
            <a:t>ECO-FRIENDLY</a:t>
          </a:r>
        </a:p>
      </dgm:t>
    </dgm:pt>
    <dgm:pt modelId="{44CF7356-0734-48A4-8D6E-1CD69DBA7F45}" type="parTrans" cxnId="{3F213940-8CC8-4524-AFE2-639D1F1993BE}">
      <dgm:prSet/>
      <dgm:spPr/>
      <dgm:t>
        <a:bodyPr/>
        <a:lstStyle/>
        <a:p>
          <a:endParaRPr lang="en-GB"/>
        </a:p>
      </dgm:t>
    </dgm:pt>
    <dgm:pt modelId="{CF9F51FE-B4C0-4F78-BA80-269A1D26693D}" type="sibTrans" cxnId="{3F213940-8CC8-4524-AFE2-639D1F1993BE}">
      <dgm:prSet/>
      <dgm:spPr/>
      <dgm:t>
        <a:bodyPr/>
        <a:lstStyle/>
        <a:p>
          <a:endParaRPr lang="en-GB" sz="1600" b="1" dirty="0">
            <a:solidFill>
              <a:schemeClr val="tx1"/>
            </a:solidFill>
            <a:latin typeface="+mn-lt"/>
            <a:cs typeface="Times New Roman" pitchFamily="18" charset="0"/>
          </a:endParaRPr>
        </a:p>
      </dgm:t>
    </dgm:pt>
    <dgm:pt modelId="{86F7240E-6E52-4DE7-8E6C-3897792C33E2}">
      <dgm:prSet phldrT="[Text]" custT="1"/>
      <dgm:spPr/>
      <dgm:t>
        <a:bodyPr/>
        <a:lstStyle/>
        <a:p>
          <a:r>
            <a:rPr lang="en-GB" sz="1600" b="1" dirty="0">
              <a:solidFill>
                <a:schemeClr val="tx1"/>
              </a:solidFill>
              <a:latin typeface="+mn-lt"/>
              <a:cs typeface="Times New Roman" pitchFamily="18" charset="0"/>
            </a:rPr>
            <a:t>CHEAPER AND CLEANER ALTERNATIVE FOR GENERATING ELECTRICITY</a:t>
          </a:r>
        </a:p>
      </dgm:t>
    </dgm:pt>
    <dgm:pt modelId="{A15454CB-3EAB-405C-A247-84D588845FEF}" type="parTrans" cxnId="{D4EF8E8B-A4A4-4C88-9562-4B607E7C07E3}">
      <dgm:prSet/>
      <dgm:spPr/>
      <dgm:t>
        <a:bodyPr/>
        <a:lstStyle/>
        <a:p>
          <a:endParaRPr lang="en-GB"/>
        </a:p>
      </dgm:t>
    </dgm:pt>
    <dgm:pt modelId="{F715DF3B-8DDA-4F8A-AB61-863D81DFDE8E}" type="sibTrans" cxnId="{D4EF8E8B-A4A4-4C88-9562-4B607E7C07E3}">
      <dgm:prSet/>
      <dgm:spPr/>
      <dgm:t>
        <a:bodyPr/>
        <a:lstStyle/>
        <a:p>
          <a:endParaRPr lang="en-GB" sz="1600" b="1" dirty="0">
            <a:solidFill>
              <a:schemeClr val="tx1"/>
            </a:solidFill>
            <a:latin typeface="+mn-lt"/>
            <a:cs typeface="Times New Roman" pitchFamily="18" charset="0"/>
          </a:endParaRPr>
        </a:p>
      </dgm:t>
    </dgm:pt>
    <dgm:pt modelId="{7C30F72D-7C32-4E59-AAAC-1C6D35028594}">
      <dgm:prSet phldrT="[Text]" custT="1"/>
      <dgm:spPr/>
      <dgm:t>
        <a:bodyPr/>
        <a:lstStyle/>
        <a:p>
          <a:r>
            <a:rPr lang="en-GB" sz="1600" b="1" dirty="0">
              <a:solidFill>
                <a:schemeClr val="tx1"/>
              </a:solidFill>
              <a:latin typeface="+mn-lt"/>
              <a:cs typeface="Times New Roman" pitchFamily="18" charset="0"/>
            </a:rPr>
            <a:t>PRODUCES BETTTER ALTERNATIVE TO CHEMCIAL FERTILIZERS</a:t>
          </a:r>
        </a:p>
      </dgm:t>
    </dgm:pt>
    <dgm:pt modelId="{D5C97FD5-16B4-4985-8D52-4F58DE51A30E}" type="parTrans" cxnId="{345B5A35-1057-4671-8C4F-F7A33C4B21F1}">
      <dgm:prSet/>
      <dgm:spPr/>
      <dgm:t>
        <a:bodyPr/>
        <a:lstStyle/>
        <a:p>
          <a:endParaRPr lang="en-GB"/>
        </a:p>
      </dgm:t>
    </dgm:pt>
    <dgm:pt modelId="{0BC94E46-0BAF-4EBE-A86B-0493CBE93824}" type="sibTrans" cxnId="{345B5A35-1057-4671-8C4F-F7A33C4B21F1}">
      <dgm:prSet/>
      <dgm:spPr/>
      <dgm:t>
        <a:bodyPr/>
        <a:lstStyle/>
        <a:p>
          <a:endParaRPr lang="en-GB" sz="1600" b="1" dirty="0">
            <a:solidFill>
              <a:schemeClr val="tx1"/>
            </a:solidFill>
            <a:latin typeface="+mn-lt"/>
            <a:cs typeface="Times New Roman" pitchFamily="18" charset="0"/>
          </a:endParaRPr>
        </a:p>
      </dgm:t>
    </dgm:pt>
    <dgm:pt modelId="{050EE91F-0702-4128-ADA3-6C24436C3388}">
      <dgm:prSet phldrT="[Text]" custT="1"/>
      <dgm:spPr/>
      <dgm:t>
        <a:bodyPr/>
        <a:lstStyle/>
        <a:p>
          <a:r>
            <a:rPr lang="en-GB" sz="1600" b="1" dirty="0">
              <a:solidFill>
                <a:schemeClr val="tx1"/>
              </a:solidFill>
              <a:latin typeface="+mn-lt"/>
              <a:cs typeface="Times New Roman" pitchFamily="18" charset="0"/>
            </a:rPr>
            <a:t>REDUCTION IN COST OF PROCESSING CASSAVA</a:t>
          </a:r>
        </a:p>
      </dgm:t>
    </dgm:pt>
    <dgm:pt modelId="{B2794D38-23B6-4592-BFAD-B65B1CFEC8DB}" type="parTrans" cxnId="{D5DFFA38-065D-47EA-B173-0EAD61E8CC69}">
      <dgm:prSet/>
      <dgm:spPr/>
      <dgm:t>
        <a:bodyPr/>
        <a:lstStyle/>
        <a:p>
          <a:endParaRPr lang="en-GB"/>
        </a:p>
      </dgm:t>
    </dgm:pt>
    <dgm:pt modelId="{C3912A38-B09D-4D21-BD39-689FFC39416D}" type="sibTrans" cxnId="{D5DFFA38-065D-47EA-B173-0EAD61E8CC69}">
      <dgm:prSet/>
      <dgm:spPr/>
      <dgm:t>
        <a:bodyPr/>
        <a:lstStyle/>
        <a:p>
          <a:endParaRPr lang="en-GB" sz="1600" b="1" dirty="0">
            <a:solidFill>
              <a:schemeClr val="tx1"/>
            </a:solidFill>
            <a:latin typeface="+mn-lt"/>
            <a:cs typeface="Times New Roman" pitchFamily="18" charset="0"/>
          </a:endParaRPr>
        </a:p>
      </dgm:t>
    </dgm:pt>
    <dgm:pt modelId="{DBCC319F-DF4A-45D8-BF4F-09B95C380916}">
      <dgm:prSet phldrT="[Text]" custT="1"/>
      <dgm:spPr/>
      <dgm:t>
        <a:bodyPr/>
        <a:lstStyle/>
        <a:p>
          <a:r>
            <a:rPr lang="en-GB" sz="1600" b="1" dirty="0">
              <a:solidFill>
                <a:schemeClr val="tx1"/>
              </a:solidFill>
              <a:latin typeface="+mn-lt"/>
              <a:cs typeface="Times New Roman" pitchFamily="18" charset="0"/>
            </a:rPr>
            <a:t>INCREASE IN INCOME </a:t>
          </a:r>
        </a:p>
      </dgm:t>
    </dgm:pt>
    <dgm:pt modelId="{A0C697D2-9CDF-44BB-A4D1-320C4A086080}" type="parTrans" cxnId="{61FD2DC7-3C44-4DA3-8819-2180D8C1ACD7}">
      <dgm:prSet/>
      <dgm:spPr/>
      <dgm:t>
        <a:bodyPr/>
        <a:lstStyle/>
        <a:p>
          <a:endParaRPr lang="en-GB"/>
        </a:p>
      </dgm:t>
    </dgm:pt>
    <dgm:pt modelId="{DC258A80-59D0-4945-B778-09764A14D8F8}" type="sibTrans" cxnId="{61FD2DC7-3C44-4DA3-8819-2180D8C1ACD7}">
      <dgm:prSet/>
      <dgm:spPr/>
      <dgm:t>
        <a:bodyPr/>
        <a:lstStyle/>
        <a:p>
          <a:endParaRPr lang="en-GB" sz="1600" b="1" dirty="0">
            <a:solidFill>
              <a:schemeClr val="tx1"/>
            </a:solidFill>
            <a:latin typeface="+mn-lt"/>
            <a:cs typeface="Times New Roman" pitchFamily="18" charset="0"/>
          </a:endParaRPr>
        </a:p>
      </dgm:t>
    </dgm:pt>
    <dgm:pt modelId="{E3AD6678-AF82-43CF-B54F-95DD42C4ACED}">
      <dgm:prSet phldrT="[Text]" custT="1"/>
      <dgm:spPr/>
      <dgm:t>
        <a:bodyPr/>
        <a:lstStyle/>
        <a:p>
          <a:r>
            <a:rPr lang="en-GB" sz="1600" b="1" dirty="0">
              <a:solidFill>
                <a:schemeClr val="tx1"/>
              </a:solidFill>
              <a:latin typeface="+mn-lt"/>
              <a:cs typeface="Times New Roman" pitchFamily="18" charset="0"/>
            </a:rPr>
            <a:t>INCREASE IN CROP PRODUCTION</a:t>
          </a:r>
        </a:p>
      </dgm:t>
    </dgm:pt>
    <dgm:pt modelId="{ADFD3773-7B52-4686-B2BA-89101B750A9B}" type="parTrans" cxnId="{D248DEB9-8731-4A26-90F8-D45357127438}">
      <dgm:prSet/>
      <dgm:spPr/>
      <dgm:t>
        <a:bodyPr/>
        <a:lstStyle/>
        <a:p>
          <a:endParaRPr lang="en-GB"/>
        </a:p>
      </dgm:t>
    </dgm:pt>
    <dgm:pt modelId="{BA6E6209-3943-4069-BBD2-BADAD11E7F1C}" type="sibTrans" cxnId="{D248DEB9-8731-4A26-90F8-D45357127438}">
      <dgm:prSet/>
      <dgm:spPr/>
      <dgm:t>
        <a:bodyPr/>
        <a:lstStyle/>
        <a:p>
          <a:endParaRPr lang="en-GB" sz="1600" b="1" dirty="0">
            <a:solidFill>
              <a:schemeClr val="tx1"/>
            </a:solidFill>
            <a:latin typeface="+mn-lt"/>
            <a:cs typeface="Times New Roman" pitchFamily="18" charset="0"/>
          </a:endParaRPr>
        </a:p>
      </dgm:t>
    </dgm:pt>
    <dgm:pt modelId="{2D2F1B17-0DA7-416A-A2E2-FA428F8D556D}">
      <dgm:prSet phldrT="[Text]" custT="1"/>
      <dgm:spPr/>
      <dgm:t>
        <a:bodyPr/>
        <a:lstStyle/>
        <a:p>
          <a:r>
            <a:rPr lang="en-GB" sz="1600" b="1" dirty="0">
              <a:solidFill>
                <a:schemeClr val="tx1"/>
              </a:solidFill>
              <a:latin typeface="+mn-lt"/>
              <a:cs typeface="Times New Roman" pitchFamily="18" charset="0"/>
            </a:rPr>
            <a:t>FOOD SECURITY</a:t>
          </a:r>
        </a:p>
      </dgm:t>
    </dgm:pt>
    <dgm:pt modelId="{4F5BF8B3-1D63-4993-B544-001FCDF07581}" type="parTrans" cxnId="{5333CBA7-C028-42FE-87BF-BB02627B3B9D}">
      <dgm:prSet/>
      <dgm:spPr/>
      <dgm:t>
        <a:bodyPr/>
        <a:lstStyle/>
        <a:p>
          <a:endParaRPr lang="en-GB"/>
        </a:p>
      </dgm:t>
    </dgm:pt>
    <dgm:pt modelId="{03780D83-8078-44D3-B32C-44A3F125BCD6}" type="sibTrans" cxnId="{5333CBA7-C028-42FE-87BF-BB02627B3B9D}">
      <dgm:prSet/>
      <dgm:spPr/>
      <dgm:t>
        <a:bodyPr/>
        <a:lstStyle/>
        <a:p>
          <a:endParaRPr lang="en-GB" sz="1600" b="1" dirty="0">
            <a:solidFill>
              <a:schemeClr val="tx1"/>
            </a:solidFill>
            <a:latin typeface="+mn-lt"/>
          </a:endParaRPr>
        </a:p>
      </dgm:t>
    </dgm:pt>
    <dgm:pt modelId="{D0316870-BE44-498A-94C4-177EDD19F3EE}" type="pres">
      <dgm:prSet presAssocID="{5F40E334-BACC-47F6-8051-78F463C0535D}" presName="cycle" presStyleCnt="0">
        <dgm:presLayoutVars>
          <dgm:dir/>
          <dgm:resizeHandles val="exact"/>
        </dgm:presLayoutVars>
      </dgm:prSet>
      <dgm:spPr/>
    </dgm:pt>
    <dgm:pt modelId="{A7991A9B-502D-48E7-A0F1-CC8444794652}" type="pres">
      <dgm:prSet presAssocID="{C7760CA4-7BA7-4C75-9703-3D03283396B7}" presName="node" presStyleLbl="node1" presStyleIdx="0" presStyleCnt="8" custScaleX="117059" custScaleY="142012">
        <dgm:presLayoutVars>
          <dgm:bulletEnabled val="1"/>
        </dgm:presLayoutVars>
      </dgm:prSet>
      <dgm:spPr/>
    </dgm:pt>
    <dgm:pt modelId="{AF0A0DB2-6E49-4B4B-A034-A692E8F7CB10}" type="pres">
      <dgm:prSet presAssocID="{C7760CA4-7BA7-4C75-9703-3D03283396B7}" presName="spNode" presStyleCnt="0"/>
      <dgm:spPr/>
    </dgm:pt>
    <dgm:pt modelId="{2A736120-1ADF-4A5B-BD9B-A12D2F3CB490}" type="pres">
      <dgm:prSet presAssocID="{D9D93984-0615-43CE-973A-0B91490B5ECD}" presName="sibTrans" presStyleLbl="sibTrans1D1" presStyleIdx="0" presStyleCnt="8"/>
      <dgm:spPr/>
    </dgm:pt>
    <dgm:pt modelId="{6062FB88-A680-4B5A-94DF-E52A081CD895}" type="pres">
      <dgm:prSet presAssocID="{4B8023DA-3B79-4788-B6E7-43D2AACBD557}" presName="node" presStyleLbl="node1" presStyleIdx="1" presStyleCnt="8" custScaleX="132973" custScaleY="141673">
        <dgm:presLayoutVars>
          <dgm:bulletEnabled val="1"/>
        </dgm:presLayoutVars>
      </dgm:prSet>
      <dgm:spPr/>
    </dgm:pt>
    <dgm:pt modelId="{7B80E328-E8BE-46B6-842E-BBE542D08D3A}" type="pres">
      <dgm:prSet presAssocID="{4B8023DA-3B79-4788-B6E7-43D2AACBD557}" presName="spNode" presStyleCnt="0"/>
      <dgm:spPr/>
    </dgm:pt>
    <dgm:pt modelId="{F189E6F9-65D4-4E99-9102-158E4686D899}" type="pres">
      <dgm:prSet presAssocID="{CF9F51FE-B4C0-4F78-BA80-269A1D26693D}" presName="sibTrans" presStyleLbl="sibTrans1D1" presStyleIdx="1" presStyleCnt="8"/>
      <dgm:spPr/>
    </dgm:pt>
    <dgm:pt modelId="{5E6F3402-DD13-47D4-909D-CC704C8C5A7C}" type="pres">
      <dgm:prSet presAssocID="{86F7240E-6E52-4DE7-8E6C-3897792C33E2}" presName="node" presStyleLbl="node1" presStyleIdx="2" presStyleCnt="8" custScaleX="133568" custScaleY="200296">
        <dgm:presLayoutVars>
          <dgm:bulletEnabled val="1"/>
        </dgm:presLayoutVars>
      </dgm:prSet>
      <dgm:spPr/>
    </dgm:pt>
    <dgm:pt modelId="{ADA72342-8742-486E-B2A4-44D0D5E199C1}" type="pres">
      <dgm:prSet presAssocID="{86F7240E-6E52-4DE7-8E6C-3897792C33E2}" presName="spNode" presStyleCnt="0"/>
      <dgm:spPr/>
    </dgm:pt>
    <dgm:pt modelId="{2AF3A7EA-ADE1-4640-A4EA-9858AC793966}" type="pres">
      <dgm:prSet presAssocID="{F715DF3B-8DDA-4F8A-AB61-863D81DFDE8E}" presName="sibTrans" presStyleLbl="sibTrans1D1" presStyleIdx="2" presStyleCnt="8"/>
      <dgm:spPr/>
    </dgm:pt>
    <dgm:pt modelId="{756C3E98-FD55-4937-9440-DC725971F90E}" type="pres">
      <dgm:prSet presAssocID="{7C30F72D-7C32-4E59-AAAC-1C6D35028594}" presName="node" presStyleLbl="node1" presStyleIdx="3" presStyleCnt="8" custScaleX="135184" custScaleY="147348" custRadScaleRad="97533" custRadScaleInc="-36059">
        <dgm:presLayoutVars>
          <dgm:bulletEnabled val="1"/>
        </dgm:presLayoutVars>
      </dgm:prSet>
      <dgm:spPr/>
    </dgm:pt>
    <dgm:pt modelId="{1426F60F-714F-4DBB-A798-C5CD41D34E50}" type="pres">
      <dgm:prSet presAssocID="{7C30F72D-7C32-4E59-AAAC-1C6D35028594}" presName="spNode" presStyleCnt="0"/>
      <dgm:spPr/>
    </dgm:pt>
    <dgm:pt modelId="{7AFDA57C-4CE8-461D-94ED-88BDA5F02AFA}" type="pres">
      <dgm:prSet presAssocID="{0BC94E46-0BAF-4EBE-A86B-0493CBE93824}" presName="sibTrans" presStyleLbl="sibTrans1D1" presStyleIdx="3" presStyleCnt="8"/>
      <dgm:spPr/>
    </dgm:pt>
    <dgm:pt modelId="{69F8A714-82B0-41CB-8244-B18F1A73B749}" type="pres">
      <dgm:prSet presAssocID="{050EE91F-0702-4128-ADA3-6C24436C3388}" presName="node" presStyleLbl="node1" presStyleIdx="4" presStyleCnt="8" custScaleX="151589" custScaleY="145330" custRadScaleRad="93885" custRadScaleInc="-14774">
        <dgm:presLayoutVars>
          <dgm:bulletEnabled val="1"/>
        </dgm:presLayoutVars>
      </dgm:prSet>
      <dgm:spPr/>
    </dgm:pt>
    <dgm:pt modelId="{4DE1A790-5776-4186-8970-C1119D40E5CF}" type="pres">
      <dgm:prSet presAssocID="{050EE91F-0702-4128-ADA3-6C24436C3388}" presName="spNode" presStyleCnt="0"/>
      <dgm:spPr/>
    </dgm:pt>
    <dgm:pt modelId="{0CB322C3-6014-45CC-9B63-3CADEB1EAF4A}" type="pres">
      <dgm:prSet presAssocID="{C3912A38-B09D-4D21-BD39-689FFC39416D}" presName="sibTrans" presStyleLbl="sibTrans1D1" presStyleIdx="4" presStyleCnt="8"/>
      <dgm:spPr/>
    </dgm:pt>
    <dgm:pt modelId="{2FBB6E2B-4FCE-4106-BB97-B371B6BDC305}" type="pres">
      <dgm:prSet presAssocID="{DBCC319F-DF4A-45D8-BF4F-09B95C380916}" presName="node" presStyleLbl="node1" presStyleIdx="5" presStyleCnt="8" custScaleX="123196" custScaleY="147260">
        <dgm:presLayoutVars>
          <dgm:bulletEnabled val="1"/>
        </dgm:presLayoutVars>
      </dgm:prSet>
      <dgm:spPr/>
    </dgm:pt>
    <dgm:pt modelId="{EAF5A431-B24E-408C-A4E4-703E939388EA}" type="pres">
      <dgm:prSet presAssocID="{DBCC319F-DF4A-45D8-BF4F-09B95C380916}" presName="spNode" presStyleCnt="0"/>
      <dgm:spPr/>
    </dgm:pt>
    <dgm:pt modelId="{9B66B4BF-D6C0-4CF5-8E98-245451BBC6D7}" type="pres">
      <dgm:prSet presAssocID="{DC258A80-59D0-4945-B778-09764A14D8F8}" presName="sibTrans" presStyleLbl="sibTrans1D1" presStyleIdx="5" presStyleCnt="8"/>
      <dgm:spPr/>
    </dgm:pt>
    <dgm:pt modelId="{282103AD-5C70-46D5-8323-DDBA3438E8FC}" type="pres">
      <dgm:prSet presAssocID="{E3AD6678-AF82-43CF-B54F-95DD42C4ACED}" presName="node" presStyleLbl="node1" presStyleIdx="6" presStyleCnt="8" custScaleX="132202" custScaleY="153596">
        <dgm:presLayoutVars>
          <dgm:bulletEnabled val="1"/>
        </dgm:presLayoutVars>
      </dgm:prSet>
      <dgm:spPr/>
    </dgm:pt>
    <dgm:pt modelId="{DF4DC52E-FBEA-42B8-A15B-0292CE1205F8}" type="pres">
      <dgm:prSet presAssocID="{E3AD6678-AF82-43CF-B54F-95DD42C4ACED}" presName="spNode" presStyleCnt="0"/>
      <dgm:spPr/>
    </dgm:pt>
    <dgm:pt modelId="{82DB4751-5FA4-486B-9F79-82D678F7F73E}" type="pres">
      <dgm:prSet presAssocID="{BA6E6209-3943-4069-BBD2-BADAD11E7F1C}" presName="sibTrans" presStyleLbl="sibTrans1D1" presStyleIdx="6" presStyleCnt="8"/>
      <dgm:spPr/>
    </dgm:pt>
    <dgm:pt modelId="{7A8CEC63-596A-4DAC-95F4-552E6CCE27BF}" type="pres">
      <dgm:prSet presAssocID="{2D2F1B17-0DA7-416A-A2E2-FA428F8D556D}" presName="node" presStyleLbl="node1" presStyleIdx="7" presStyleCnt="8" custScaleX="123195" custScaleY="122674">
        <dgm:presLayoutVars>
          <dgm:bulletEnabled val="1"/>
        </dgm:presLayoutVars>
      </dgm:prSet>
      <dgm:spPr/>
    </dgm:pt>
    <dgm:pt modelId="{70D3460F-1D8D-4ECF-81B4-03AA3EDF9F09}" type="pres">
      <dgm:prSet presAssocID="{2D2F1B17-0DA7-416A-A2E2-FA428F8D556D}" presName="spNode" presStyleCnt="0"/>
      <dgm:spPr/>
    </dgm:pt>
    <dgm:pt modelId="{0C592C60-6310-4FAF-B621-69787E2A208D}" type="pres">
      <dgm:prSet presAssocID="{03780D83-8078-44D3-B32C-44A3F125BCD6}" presName="sibTrans" presStyleLbl="sibTrans1D1" presStyleIdx="7" presStyleCnt="8"/>
      <dgm:spPr/>
    </dgm:pt>
  </dgm:ptLst>
  <dgm:cxnLst>
    <dgm:cxn modelId="{5A6E5A16-699B-4E42-AF84-DD6061704002}" srcId="{5F40E334-BACC-47F6-8051-78F463C0535D}" destId="{C7760CA4-7BA7-4C75-9703-3D03283396B7}" srcOrd="0" destOrd="0" parTransId="{1B63B188-3BCB-4D3A-AFA2-799D770650BA}" sibTransId="{D9D93984-0615-43CE-973A-0B91490B5ECD}"/>
    <dgm:cxn modelId="{C1B8EF1C-1B8B-4C70-9209-B15A9495B1B5}" type="presOf" srcId="{C3912A38-B09D-4D21-BD39-689FFC39416D}" destId="{0CB322C3-6014-45CC-9B63-3CADEB1EAF4A}" srcOrd="0" destOrd="0" presId="urn:microsoft.com/office/officeart/2005/8/layout/cycle5"/>
    <dgm:cxn modelId="{DC736A20-0E31-42E8-AAF9-A89199ACD7BF}" type="presOf" srcId="{7C30F72D-7C32-4E59-AAAC-1C6D35028594}" destId="{756C3E98-FD55-4937-9440-DC725971F90E}" srcOrd="0" destOrd="0" presId="urn:microsoft.com/office/officeart/2005/8/layout/cycle5"/>
    <dgm:cxn modelId="{7597FD25-A091-469A-9AE0-2748C53063FC}" type="presOf" srcId="{86F7240E-6E52-4DE7-8E6C-3897792C33E2}" destId="{5E6F3402-DD13-47D4-909D-CC704C8C5A7C}" srcOrd="0" destOrd="0" presId="urn:microsoft.com/office/officeart/2005/8/layout/cycle5"/>
    <dgm:cxn modelId="{345B5A35-1057-4671-8C4F-F7A33C4B21F1}" srcId="{5F40E334-BACC-47F6-8051-78F463C0535D}" destId="{7C30F72D-7C32-4E59-AAAC-1C6D35028594}" srcOrd="3" destOrd="0" parTransId="{D5C97FD5-16B4-4985-8D52-4F58DE51A30E}" sibTransId="{0BC94E46-0BAF-4EBE-A86B-0493CBE93824}"/>
    <dgm:cxn modelId="{D5DFFA38-065D-47EA-B173-0EAD61E8CC69}" srcId="{5F40E334-BACC-47F6-8051-78F463C0535D}" destId="{050EE91F-0702-4128-ADA3-6C24436C3388}" srcOrd="4" destOrd="0" parTransId="{B2794D38-23B6-4592-BFAD-B65B1CFEC8DB}" sibTransId="{C3912A38-B09D-4D21-BD39-689FFC39416D}"/>
    <dgm:cxn modelId="{3F213940-8CC8-4524-AFE2-639D1F1993BE}" srcId="{5F40E334-BACC-47F6-8051-78F463C0535D}" destId="{4B8023DA-3B79-4788-B6E7-43D2AACBD557}" srcOrd="1" destOrd="0" parTransId="{44CF7356-0734-48A4-8D6E-1CD69DBA7F45}" sibTransId="{CF9F51FE-B4C0-4F78-BA80-269A1D26693D}"/>
    <dgm:cxn modelId="{B5EA6C42-15F1-4640-AFA2-323CDF74EA89}" type="presOf" srcId="{E3AD6678-AF82-43CF-B54F-95DD42C4ACED}" destId="{282103AD-5C70-46D5-8323-DDBA3438E8FC}" srcOrd="0" destOrd="0" presId="urn:microsoft.com/office/officeart/2005/8/layout/cycle5"/>
    <dgm:cxn modelId="{D2EF8B4E-D81D-457A-930C-517D0241C241}" type="presOf" srcId="{050EE91F-0702-4128-ADA3-6C24436C3388}" destId="{69F8A714-82B0-41CB-8244-B18F1A73B749}" srcOrd="0" destOrd="0" presId="urn:microsoft.com/office/officeart/2005/8/layout/cycle5"/>
    <dgm:cxn modelId="{CA692F54-A6BC-497E-A189-5CFF484C28A2}" type="presOf" srcId="{CF9F51FE-B4C0-4F78-BA80-269A1D26693D}" destId="{F189E6F9-65D4-4E99-9102-158E4686D899}" srcOrd="0" destOrd="0" presId="urn:microsoft.com/office/officeart/2005/8/layout/cycle5"/>
    <dgm:cxn modelId="{8B4D527F-61EA-49E4-A5DC-1A6AF22825D8}" type="presOf" srcId="{DBCC319F-DF4A-45D8-BF4F-09B95C380916}" destId="{2FBB6E2B-4FCE-4106-BB97-B371B6BDC305}" srcOrd="0" destOrd="0" presId="urn:microsoft.com/office/officeart/2005/8/layout/cycle5"/>
    <dgm:cxn modelId="{860EFC80-E00E-4287-A259-B36CD31E25DE}" type="presOf" srcId="{2D2F1B17-0DA7-416A-A2E2-FA428F8D556D}" destId="{7A8CEC63-596A-4DAC-95F4-552E6CCE27BF}" srcOrd="0" destOrd="0" presId="urn:microsoft.com/office/officeart/2005/8/layout/cycle5"/>
    <dgm:cxn modelId="{0320FB84-A480-464E-AC98-F1EB8B3B1F00}" type="presOf" srcId="{03780D83-8078-44D3-B32C-44A3F125BCD6}" destId="{0C592C60-6310-4FAF-B621-69787E2A208D}" srcOrd="0" destOrd="0" presId="urn:microsoft.com/office/officeart/2005/8/layout/cycle5"/>
    <dgm:cxn modelId="{D4EF8E8B-A4A4-4C88-9562-4B607E7C07E3}" srcId="{5F40E334-BACC-47F6-8051-78F463C0535D}" destId="{86F7240E-6E52-4DE7-8E6C-3897792C33E2}" srcOrd="2" destOrd="0" parTransId="{A15454CB-3EAB-405C-A247-84D588845FEF}" sibTransId="{F715DF3B-8DDA-4F8A-AB61-863D81DFDE8E}"/>
    <dgm:cxn modelId="{5333CBA7-C028-42FE-87BF-BB02627B3B9D}" srcId="{5F40E334-BACC-47F6-8051-78F463C0535D}" destId="{2D2F1B17-0DA7-416A-A2E2-FA428F8D556D}" srcOrd="7" destOrd="0" parTransId="{4F5BF8B3-1D63-4993-B544-001FCDF07581}" sibTransId="{03780D83-8078-44D3-B32C-44A3F125BCD6}"/>
    <dgm:cxn modelId="{D248DEB9-8731-4A26-90F8-D45357127438}" srcId="{5F40E334-BACC-47F6-8051-78F463C0535D}" destId="{E3AD6678-AF82-43CF-B54F-95DD42C4ACED}" srcOrd="6" destOrd="0" parTransId="{ADFD3773-7B52-4686-B2BA-89101B750A9B}" sibTransId="{BA6E6209-3943-4069-BBD2-BADAD11E7F1C}"/>
    <dgm:cxn modelId="{3DFFD5BE-06EF-4807-967A-04BD9A8B23C1}" type="presOf" srcId="{F715DF3B-8DDA-4F8A-AB61-863D81DFDE8E}" destId="{2AF3A7EA-ADE1-4640-A4EA-9858AC793966}" srcOrd="0" destOrd="0" presId="urn:microsoft.com/office/officeart/2005/8/layout/cycle5"/>
    <dgm:cxn modelId="{C67908C6-0110-4EC7-AE08-A2228F1B4057}" type="presOf" srcId="{5F40E334-BACC-47F6-8051-78F463C0535D}" destId="{D0316870-BE44-498A-94C4-177EDD19F3EE}" srcOrd="0" destOrd="0" presId="urn:microsoft.com/office/officeart/2005/8/layout/cycle5"/>
    <dgm:cxn modelId="{61FD2DC7-3C44-4DA3-8819-2180D8C1ACD7}" srcId="{5F40E334-BACC-47F6-8051-78F463C0535D}" destId="{DBCC319F-DF4A-45D8-BF4F-09B95C380916}" srcOrd="5" destOrd="0" parTransId="{A0C697D2-9CDF-44BB-A4D1-320C4A086080}" sibTransId="{DC258A80-59D0-4945-B778-09764A14D8F8}"/>
    <dgm:cxn modelId="{6DEBDCCA-8739-4DCA-89C8-0ECA99415DE8}" type="presOf" srcId="{BA6E6209-3943-4069-BBD2-BADAD11E7F1C}" destId="{82DB4751-5FA4-486B-9F79-82D678F7F73E}" srcOrd="0" destOrd="0" presId="urn:microsoft.com/office/officeart/2005/8/layout/cycle5"/>
    <dgm:cxn modelId="{8C84BECC-8BE0-4153-AFFE-1706E2B2C4BA}" type="presOf" srcId="{4B8023DA-3B79-4788-B6E7-43D2AACBD557}" destId="{6062FB88-A680-4B5A-94DF-E52A081CD895}" srcOrd="0" destOrd="0" presId="urn:microsoft.com/office/officeart/2005/8/layout/cycle5"/>
    <dgm:cxn modelId="{60DAD2CF-9FFB-4118-843F-111FF73D28FF}" type="presOf" srcId="{C7760CA4-7BA7-4C75-9703-3D03283396B7}" destId="{A7991A9B-502D-48E7-A0F1-CC8444794652}" srcOrd="0" destOrd="0" presId="urn:microsoft.com/office/officeart/2005/8/layout/cycle5"/>
    <dgm:cxn modelId="{9C3AD9ED-7957-4386-8CC4-545248F2D78D}" type="presOf" srcId="{D9D93984-0615-43CE-973A-0B91490B5ECD}" destId="{2A736120-1ADF-4A5B-BD9B-A12D2F3CB490}" srcOrd="0" destOrd="0" presId="urn:microsoft.com/office/officeart/2005/8/layout/cycle5"/>
    <dgm:cxn modelId="{7EF99DEF-90DD-47A2-A3C4-C902FD11333F}" type="presOf" srcId="{0BC94E46-0BAF-4EBE-A86B-0493CBE93824}" destId="{7AFDA57C-4CE8-461D-94ED-88BDA5F02AFA}" srcOrd="0" destOrd="0" presId="urn:microsoft.com/office/officeart/2005/8/layout/cycle5"/>
    <dgm:cxn modelId="{E55996F7-818E-411D-ABBA-3597A904F137}" type="presOf" srcId="{DC258A80-59D0-4945-B778-09764A14D8F8}" destId="{9B66B4BF-D6C0-4CF5-8E98-245451BBC6D7}" srcOrd="0" destOrd="0" presId="urn:microsoft.com/office/officeart/2005/8/layout/cycle5"/>
    <dgm:cxn modelId="{C2FE1739-2547-4541-814C-4B63C92D0F04}" type="presParOf" srcId="{D0316870-BE44-498A-94C4-177EDD19F3EE}" destId="{A7991A9B-502D-48E7-A0F1-CC8444794652}" srcOrd="0" destOrd="0" presId="urn:microsoft.com/office/officeart/2005/8/layout/cycle5"/>
    <dgm:cxn modelId="{C57929FB-6F9E-450E-AC44-21C586283D84}" type="presParOf" srcId="{D0316870-BE44-498A-94C4-177EDD19F3EE}" destId="{AF0A0DB2-6E49-4B4B-A034-A692E8F7CB10}" srcOrd="1" destOrd="0" presId="urn:microsoft.com/office/officeart/2005/8/layout/cycle5"/>
    <dgm:cxn modelId="{0680E775-0F68-46CA-83DC-C56095393DA6}" type="presParOf" srcId="{D0316870-BE44-498A-94C4-177EDD19F3EE}" destId="{2A736120-1ADF-4A5B-BD9B-A12D2F3CB490}" srcOrd="2" destOrd="0" presId="urn:microsoft.com/office/officeart/2005/8/layout/cycle5"/>
    <dgm:cxn modelId="{264F5F5D-6062-4E98-ADF9-A71046AA930A}" type="presParOf" srcId="{D0316870-BE44-498A-94C4-177EDD19F3EE}" destId="{6062FB88-A680-4B5A-94DF-E52A081CD895}" srcOrd="3" destOrd="0" presId="urn:microsoft.com/office/officeart/2005/8/layout/cycle5"/>
    <dgm:cxn modelId="{26B713A9-E46D-48A0-9499-761B6D7AA617}" type="presParOf" srcId="{D0316870-BE44-498A-94C4-177EDD19F3EE}" destId="{7B80E328-E8BE-46B6-842E-BBE542D08D3A}" srcOrd="4" destOrd="0" presId="urn:microsoft.com/office/officeart/2005/8/layout/cycle5"/>
    <dgm:cxn modelId="{EDDC59F2-9030-49F0-8A66-E5DD023B8F1D}" type="presParOf" srcId="{D0316870-BE44-498A-94C4-177EDD19F3EE}" destId="{F189E6F9-65D4-4E99-9102-158E4686D899}" srcOrd="5" destOrd="0" presId="urn:microsoft.com/office/officeart/2005/8/layout/cycle5"/>
    <dgm:cxn modelId="{12DB9CBD-100D-41E2-BEE4-EFD90A6DCD6C}" type="presParOf" srcId="{D0316870-BE44-498A-94C4-177EDD19F3EE}" destId="{5E6F3402-DD13-47D4-909D-CC704C8C5A7C}" srcOrd="6" destOrd="0" presId="urn:microsoft.com/office/officeart/2005/8/layout/cycle5"/>
    <dgm:cxn modelId="{2A180EBC-FEAE-488B-BFEE-C0B84D11D999}" type="presParOf" srcId="{D0316870-BE44-498A-94C4-177EDD19F3EE}" destId="{ADA72342-8742-486E-B2A4-44D0D5E199C1}" srcOrd="7" destOrd="0" presId="urn:microsoft.com/office/officeart/2005/8/layout/cycle5"/>
    <dgm:cxn modelId="{A3406D6E-2598-4313-8423-98F9FCEBE869}" type="presParOf" srcId="{D0316870-BE44-498A-94C4-177EDD19F3EE}" destId="{2AF3A7EA-ADE1-4640-A4EA-9858AC793966}" srcOrd="8" destOrd="0" presId="urn:microsoft.com/office/officeart/2005/8/layout/cycle5"/>
    <dgm:cxn modelId="{26D934D0-AF0D-4BFF-957D-4469898938E1}" type="presParOf" srcId="{D0316870-BE44-498A-94C4-177EDD19F3EE}" destId="{756C3E98-FD55-4937-9440-DC725971F90E}" srcOrd="9" destOrd="0" presId="urn:microsoft.com/office/officeart/2005/8/layout/cycle5"/>
    <dgm:cxn modelId="{9F2CE91B-965B-4659-8C8E-C61EF68D95AE}" type="presParOf" srcId="{D0316870-BE44-498A-94C4-177EDD19F3EE}" destId="{1426F60F-714F-4DBB-A798-C5CD41D34E50}" srcOrd="10" destOrd="0" presId="urn:microsoft.com/office/officeart/2005/8/layout/cycle5"/>
    <dgm:cxn modelId="{3647155B-3746-4D77-A2F0-0F4257F31F8E}" type="presParOf" srcId="{D0316870-BE44-498A-94C4-177EDD19F3EE}" destId="{7AFDA57C-4CE8-461D-94ED-88BDA5F02AFA}" srcOrd="11" destOrd="0" presId="urn:microsoft.com/office/officeart/2005/8/layout/cycle5"/>
    <dgm:cxn modelId="{7F886027-7FCE-4F36-B6A2-7A0900679160}" type="presParOf" srcId="{D0316870-BE44-498A-94C4-177EDD19F3EE}" destId="{69F8A714-82B0-41CB-8244-B18F1A73B749}" srcOrd="12" destOrd="0" presId="urn:microsoft.com/office/officeart/2005/8/layout/cycle5"/>
    <dgm:cxn modelId="{D709AC2F-C59C-43DF-836A-54D954F371C8}" type="presParOf" srcId="{D0316870-BE44-498A-94C4-177EDD19F3EE}" destId="{4DE1A790-5776-4186-8970-C1119D40E5CF}" srcOrd="13" destOrd="0" presId="urn:microsoft.com/office/officeart/2005/8/layout/cycle5"/>
    <dgm:cxn modelId="{BA07DFD1-3303-46A4-8A88-0679191308BB}" type="presParOf" srcId="{D0316870-BE44-498A-94C4-177EDD19F3EE}" destId="{0CB322C3-6014-45CC-9B63-3CADEB1EAF4A}" srcOrd="14" destOrd="0" presId="urn:microsoft.com/office/officeart/2005/8/layout/cycle5"/>
    <dgm:cxn modelId="{606C34A2-4E43-4803-9C5D-8E3F2587B803}" type="presParOf" srcId="{D0316870-BE44-498A-94C4-177EDD19F3EE}" destId="{2FBB6E2B-4FCE-4106-BB97-B371B6BDC305}" srcOrd="15" destOrd="0" presId="urn:microsoft.com/office/officeart/2005/8/layout/cycle5"/>
    <dgm:cxn modelId="{4581E50E-CEF8-4503-A0C8-B8AE95CF5FE7}" type="presParOf" srcId="{D0316870-BE44-498A-94C4-177EDD19F3EE}" destId="{EAF5A431-B24E-408C-A4E4-703E939388EA}" srcOrd="16" destOrd="0" presId="urn:microsoft.com/office/officeart/2005/8/layout/cycle5"/>
    <dgm:cxn modelId="{4C7DA671-C168-4173-B74A-1B4FAE10634D}" type="presParOf" srcId="{D0316870-BE44-498A-94C4-177EDD19F3EE}" destId="{9B66B4BF-D6C0-4CF5-8E98-245451BBC6D7}" srcOrd="17" destOrd="0" presId="urn:microsoft.com/office/officeart/2005/8/layout/cycle5"/>
    <dgm:cxn modelId="{B0786B87-4E53-4330-B522-2F9AACA70D7C}" type="presParOf" srcId="{D0316870-BE44-498A-94C4-177EDD19F3EE}" destId="{282103AD-5C70-46D5-8323-DDBA3438E8FC}" srcOrd="18" destOrd="0" presId="urn:microsoft.com/office/officeart/2005/8/layout/cycle5"/>
    <dgm:cxn modelId="{3AFFC80B-C0A1-4573-81AE-8ABBFB148724}" type="presParOf" srcId="{D0316870-BE44-498A-94C4-177EDD19F3EE}" destId="{DF4DC52E-FBEA-42B8-A15B-0292CE1205F8}" srcOrd="19" destOrd="0" presId="urn:microsoft.com/office/officeart/2005/8/layout/cycle5"/>
    <dgm:cxn modelId="{E1D41A6D-B5B0-41E5-B83D-CEC2512A6FD8}" type="presParOf" srcId="{D0316870-BE44-498A-94C4-177EDD19F3EE}" destId="{82DB4751-5FA4-486B-9F79-82D678F7F73E}" srcOrd="20" destOrd="0" presId="urn:microsoft.com/office/officeart/2005/8/layout/cycle5"/>
    <dgm:cxn modelId="{E224C434-88FA-45F8-94F0-DBAC8308FB6D}" type="presParOf" srcId="{D0316870-BE44-498A-94C4-177EDD19F3EE}" destId="{7A8CEC63-596A-4DAC-95F4-552E6CCE27BF}" srcOrd="21" destOrd="0" presId="urn:microsoft.com/office/officeart/2005/8/layout/cycle5"/>
    <dgm:cxn modelId="{0C3F7ADD-196C-4647-9BAD-DD77C90F7F0F}" type="presParOf" srcId="{D0316870-BE44-498A-94C4-177EDD19F3EE}" destId="{70D3460F-1D8D-4ECF-81B4-03AA3EDF9F09}" srcOrd="22" destOrd="0" presId="urn:microsoft.com/office/officeart/2005/8/layout/cycle5"/>
    <dgm:cxn modelId="{A9A59914-210F-4566-902E-9E926A2E27AF}" type="presParOf" srcId="{D0316870-BE44-498A-94C4-177EDD19F3EE}" destId="{0C592C60-6310-4FAF-B621-69787E2A208D}" srcOrd="23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BE321E3-BB64-4CE2-8008-96B9BD993593}" type="doc">
      <dgm:prSet loTypeId="urn:microsoft.com/office/officeart/2005/8/layout/gear1" loCatId="process" qsTypeId="urn:microsoft.com/office/officeart/2005/8/quickstyle/simple2" qsCatId="simple" csTypeId="urn:microsoft.com/office/officeart/2005/8/colors/colorful1#3" csCatId="colorful" phldr="1"/>
      <dgm:spPr/>
    </dgm:pt>
    <dgm:pt modelId="{D2D97ACF-8250-4530-9673-770388E0E6F2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PHASE 3</a:t>
          </a:r>
        </a:p>
      </dgm:t>
    </dgm:pt>
    <dgm:pt modelId="{F8B6E30A-D8CC-44A8-8A7B-E339E8A2D3FB}" type="parTrans" cxnId="{E66361B6-B675-498E-855A-CE19C59EABAE}">
      <dgm:prSet/>
      <dgm:spPr/>
      <dgm:t>
        <a:bodyPr/>
        <a:lstStyle/>
        <a:p>
          <a:endParaRPr lang="en-GB"/>
        </a:p>
      </dgm:t>
    </dgm:pt>
    <dgm:pt modelId="{6EAF0C38-39F4-47E9-87B5-2CDFF9F31F21}" type="sibTrans" cxnId="{E66361B6-B675-498E-855A-CE19C59EABAE}">
      <dgm:prSet/>
      <dgm:spPr/>
      <dgm:t>
        <a:bodyPr/>
        <a:lstStyle/>
        <a:p>
          <a:endParaRPr lang="en-GB" b="1" dirty="0">
            <a:solidFill>
              <a:schemeClr val="tx1"/>
            </a:solidFill>
          </a:endParaRPr>
        </a:p>
      </dgm:t>
    </dgm:pt>
    <dgm:pt modelId="{C4FC28D2-6DE1-47A5-B127-825EEEA5C7F9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PHASE 2</a:t>
          </a:r>
        </a:p>
      </dgm:t>
    </dgm:pt>
    <dgm:pt modelId="{60CA1796-B5E7-4FF6-950F-C280BECB7012}" type="parTrans" cxnId="{AED74618-C0F1-4242-906A-0F7F3F81CFC4}">
      <dgm:prSet/>
      <dgm:spPr/>
      <dgm:t>
        <a:bodyPr/>
        <a:lstStyle/>
        <a:p>
          <a:endParaRPr lang="en-GB"/>
        </a:p>
      </dgm:t>
    </dgm:pt>
    <dgm:pt modelId="{1A4ECA2F-04A7-426E-8D28-F88F4C30159D}" type="sibTrans" cxnId="{AED74618-C0F1-4242-906A-0F7F3F81CFC4}">
      <dgm:prSet/>
      <dgm:spPr/>
      <dgm:t>
        <a:bodyPr/>
        <a:lstStyle/>
        <a:p>
          <a:endParaRPr lang="en-GB" b="1" dirty="0">
            <a:solidFill>
              <a:schemeClr val="tx1"/>
            </a:solidFill>
          </a:endParaRPr>
        </a:p>
      </dgm:t>
    </dgm:pt>
    <dgm:pt modelId="{E7634362-771F-444A-B2CF-8E2D06D87110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PHASE 1</a:t>
          </a:r>
        </a:p>
      </dgm:t>
    </dgm:pt>
    <dgm:pt modelId="{DD1BB2ED-89DF-40AC-BE61-D6AD702BBBC8}" type="parTrans" cxnId="{D4C3C8BA-0FD5-4D41-8FBF-07C6D7DA0634}">
      <dgm:prSet/>
      <dgm:spPr/>
      <dgm:t>
        <a:bodyPr/>
        <a:lstStyle/>
        <a:p>
          <a:endParaRPr lang="en-GB"/>
        </a:p>
      </dgm:t>
    </dgm:pt>
    <dgm:pt modelId="{BAA0A142-B848-4B3A-8A82-F08612222E6B}" type="sibTrans" cxnId="{D4C3C8BA-0FD5-4D41-8FBF-07C6D7DA0634}">
      <dgm:prSet/>
      <dgm:spPr/>
      <dgm:t>
        <a:bodyPr/>
        <a:lstStyle/>
        <a:p>
          <a:endParaRPr lang="en-GB" b="1" dirty="0">
            <a:solidFill>
              <a:schemeClr val="tx1"/>
            </a:solidFill>
          </a:endParaRPr>
        </a:p>
      </dgm:t>
    </dgm:pt>
    <dgm:pt modelId="{24CD4CC2-242F-4779-B4C6-3ED9D97A4021}" type="pres">
      <dgm:prSet presAssocID="{7BE321E3-BB64-4CE2-8008-96B9BD993593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94A9CD79-625E-4936-A2D9-506CC801C44D}" type="pres">
      <dgm:prSet presAssocID="{D2D97ACF-8250-4530-9673-770388E0E6F2}" presName="gear1" presStyleLbl="node1" presStyleIdx="0" presStyleCnt="3">
        <dgm:presLayoutVars>
          <dgm:chMax val="1"/>
          <dgm:bulletEnabled val="1"/>
        </dgm:presLayoutVars>
      </dgm:prSet>
      <dgm:spPr/>
    </dgm:pt>
    <dgm:pt modelId="{FF77FEC6-65A1-4781-A9A1-53889903AA28}" type="pres">
      <dgm:prSet presAssocID="{D2D97ACF-8250-4530-9673-770388E0E6F2}" presName="gear1srcNode" presStyleLbl="node1" presStyleIdx="0" presStyleCnt="3"/>
      <dgm:spPr/>
    </dgm:pt>
    <dgm:pt modelId="{E88885FA-4CED-495B-9C67-28C69EEA5953}" type="pres">
      <dgm:prSet presAssocID="{D2D97ACF-8250-4530-9673-770388E0E6F2}" presName="gear1dstNode" presStyleLbl="node1" presStyleIdx="0" presStyleCnt="3"/>
      <dgm:spPr/>
    </dgm:pt>
    <dgm:pt modelId="{9DD0C520-9014-4EF0-B9CA-6E222D68CBC0}" type="pres">
      <dgm:prSet presAssocID="{C4FC28D2-6DE1-47A5-B127-825EEEA5C7F9}" presName="gear2" presStyleLbl="node1" presStyleIdx="1" presStyleCnt="3">
        <dgm:presLayoutVars>
          <dgm:chMax val="1"/>
          <dgm:bulletEnabled val="1"/>
        </dgm:presLayoutVars>
      </dgm:prSet>
      <dgm:spPr/>
    </dgm:pt>
    <dgm:pt modelId="{588AB00E-1EA6-4F76-89C3-5FF8B534D41F}" type="pres">
      <dgm:prSet presAssocID="{C4FC28D2-6DE1-47A5-B127-825EEEA5C7F9}" presName="gear2srcNode" presStyleLbl="node1" presStyleIdx="1" presStyleCnt="3"/>
      <dgm:spPr/>
    </dgm:pt>
    <dgm:pt modelId="{5739BAC8-12C0-4851-A796-88E4ACEFB390}" type="pres">
      <dgm:prSet presAssocID="{C4FC28D2-6DE1-47A5-B127-825EEEA5C7F9}" presName="gear2dstNode" presStyleLbl="node1" presStyleIdx="1" presStyleCnt="3"/>
      <dgm:spPr/>
    </dgm:pt>
    <dgm:pt modelId="{99381758-BE59-4E1E-AF7D-4133065E881F}" type="pres">
      <dgm:prSet presAssocID="{E7634362-771F-444A-B2CF-8E2D06D87110}" presName="gear3" presStyleLbl="node1" presStyleIdx="2" presStyleCnt="3"/>
      <dgm:spPr/>
    </dgm:pt>
    <dgm:pt modelId="{6B04E4A1-C38F-47FB-B97D-B0E47E101799}" type="pres">
      <dgm:prSet presAssocID="{E7634362-771F-444A-B2CF-8E2D06D87110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6FEE63BE-24CF-45EF-826C-C636F37F2D15}" type="pres">
      <dgm:prSet presAssocID="{E7634362-771F-444A-B2CF-8E2D06D87110}" presName="gear3srcNode" presStyleLbl="node1" presStyleIdx="2" presStyleCnt="3"/>
      <dgm:spPr/>
    </dgm:pt>
    <dgm:pt modelId="{3F445D15-005E-463C-99DC-8A540E84E36E}" type="pres">
      <dgm:prSet presAssocID="{E7634362-771F-444A-B2CF-8E2D06D87110}" presName="gear3dstNode" presStyleLbl="node1" presStyleIdx="2" presStyleCnt="3"/>
      <dgm:spPr/>
    </dgm:pt>
    <dgm:pt modelId="{7533845B-F273-412E-8910-A8B845388D7D}" type="pres">
      <dgm:prSet presAssocID="{6EAF0C38-39F4-47E9-87B5-2CDFF9F31F21}" presName="connector1" presStyleLbl="sibTrans2D1" presStyleIdx="0" presStyleCnt="3"/>
      <dgm:spPr/>
    </dgm:pt>
    <dgm:pt modelId="{D21747EB-91E3-416F-A4C7-E84841B1B3D5}" type="pres">
      <dgm:prSet presAssocID="{1A4ECA2F-04A7-426E-8D28-F88F4C30159D}" presName="connector2" presStyleLbl="sibTrans2D1" presStyleIdx="1" presStyleCnt="3"/>
      <dgm:spPr/>
    </dgm:pt>
    <dgm:pt modelId="{851F9A53-1737-488E-B9C9-838DA1FC71C1}" type="pres">
      <dgm:prSet presAssocID="{BAA0A142-B848-4B3A-8A82-F08612222E6B}" presName="connector3" presStyleLbl="sibTrans2D1" presStyleIdx="2" presStyleCnt="3"/>
      <dgm:spPr/>
    </dgm:pt>
  </dgm:ptLst>
  <dgm:cxnLst>
    <dgm:cxn modelId="{811FD802-D01D-4783-A01B-B6942C822781}" type="presOf" srcId="{E7634362-771F-444A-B2CF-8E2D06D87110}" destId="{99381758-BE59-4E1E-AF7D-4133065E881F}" srcOrd="0" destOrd="0" presId="urn:microsoft.com/office/officeart/2005/8/layout/gear1"/>
    <dgm:cxn modelId="{6048E002-2246-4124-A739-30EF5449A199}" type="presOf" srcId="{D2D97ACF-8250-4530-9673-770388E0E6F2}" destId="{94A9CD79-625E-4936-A2D9-506CC801C44D}" srcOrd="0" destOrd="0" presId="urn:microsoft.com/office/officeart/2005/8/layout/gear1"/>
    <dgm:cxn modelId="{AED74618-C0F1-4242-906A-0F7F3F81CFC4}" srcId="{7BE321E3-BB64-4CE2-8008-96B9BD993593}" destId="{C4FC28D2-6DE1-47A5-B127-825EEEA5C7F9}" srcOrd="1" destOrd="0" parTransId="{60CA1796-B5E7-4FF6-950F-C280BECB7012}" sibTransId="{1A4ECA2F-04A7-426E-8D28-F88F4C30159D}"/>
    <dgm:cxn modelId="{369F3E22-4DF5-45D1-9D7D-C917B76FE8E7}" type="presOf" srcId="{C4FC28D2-6DE1-47A5-B127-825EEEA5C7F9}" destId="{5739BAC8-12C0-4851-A796-88E4ACEFB390}" srcOrd="2" destOrd="0" presId="urn:microsoft.com/office/officeart/2005/8/layout/gear1"/>
    <dgm:cxn modelId="{D0223A53-2E0A-42F0-99FA-9B75D9C11106}" type="presOf" srcId="{C4FC28D2-6DE1-47A5-B127-825EEEA5C7F9}" destId="{9DD0C520-9014-4EF0-B9CA-6E222D68CBC0}" srcOrd="0" destOrd="0" presId="urn:microsoft.com/office/officeart/2005/8/layout/gear1"/>
    <dgm:cxn modelId="{E3099879-A4C9-4FB2-AE81-E89205206317}" type="presOf" srcId="{E7634362-771F-444A-B2CF-8E2D06D87110}" destId="{3F445D15-005E-463C-99DC-8A540E84E36E}" srcOrd="3" destOrd="0" presId="urn:microsoft.com/office/officeart/2005/8/layout/gear1"/>
    <dgm:cxn modelId="{D534957D-04B9-4706-A79C-4EC7DA92A77F}" type="presOf" srcId="{7BE321E3-BB64-4CE2-8008-96B9BD993593}" destId="{24CD4CC2-242F-4779-B4C6-3ED9D97A4021}" srcOrd="0" destOrd="0" presId="urn:microsoft.com/office/officeart/2005/8/layout/gear1"/>
    <dgm:cxn modelId="{E0F4E386-449A-4FC1-849D-96EB54D2620A}" type="presOf" srcId="{D2D97ACF-8250-4530-9673-770388E0E6F2}" destId="{FF77FEC6-65A1-4781-A9A1-53889903AA28}" srcOrd="1" destOrd="0" presId="urn:microsoft.com/office/officeart/2005/8/layout/gear1"/>
    <dgm:cxn modelId="{E236B588-0939-444C-8B04-A0AB52401040}" type="presOf" srcId="{D2D97ACF-8250-4530-9673-770388E0E6F2}" destId="{E88885FA-4CED-495B-9C67-28C69EEA5953}" srcOrd="2" destOrd="0" presId="urn:microsoft.com/office/officeart/2005/8/layout/gear1"/>
    <dgm:cxn modelId="{71C3F6A4-EFCD-41B1-9BA3-D1A61D17F273}" type="presOf" srcId="{1A4ECA2F-04A7-426E-8D28-F88F4C30159D}" destId="{D21747EB-91E3-416F-A4C7-E84841B1B3D5}" srcOrd="0" destOrd="0" presId="urn:microsoft.com/office/officeart/2005/8/layout/gear1"/>
    <dgm:cxn modelId="{095000AF-C280-4D0F-A170-9474ED7F32F2}" type="presOf" srcId="{E7634362-771F-444A-B2CF-8E2D06D87110}" destId="{6FEE63BE-24CF-45EF-826C-C636F37F2D15}" srcOrd="2" destOrd="0" presId="urn:microsoft.com/office/officeart/2005/8/layout/gear1"/>
    <dgm:cxn modelId="{BE934EB3-AE23-48C3-A557-5B442D1E83AE}" type="presOf" srcId="{E7634362-771F-444A-B2CF-8E2D06D87110}" destId="{6B04E4A1-C38F-47FB-B97D-B0E47E101799}" srcOrd="1" destOrd="0" presId="urn:microsoft.com/office/officeart/2005/8/layout/gear1"/>
    <dgm:cxn modelId="{E66361B6-B675-498E-855A-CE19C59EABAE}" srcId="{7BE321E3-BB64-4CE2-8008-96B9BD993593}" destId="{D2D97ACF-8250-4530-9673-770388E0E6F2}" srcOrd="0" destOrd="0" parTransId="{F8B6E30A-D8CC-44A8-8A7B-E339E8A2D3FB}" sibTransId="{6EAF0C38-39F4-47E9-87B5-2CDFF9F31F21}"/>
    <dgm:cxn modelId="{D4C3C8BA-0FD5-4D41-8FBF-07C6D7DA0634}" srcId="{7BE321E3-BB64-4CE2-8008-96B9BD993593}" destId="{E7634362-771F-444A-B2CF-8E2D06D87110}" srcOrd="2" destOrd="0" parTransId="{DD1BB2ED-89DF-40AC-BE61-D6AD702BBBC8}" sibTransId="{BAA0A142-B848-4B3A-8A82-F08612222E6B}"/>
    <dgm:cxn modelId="{B83AE2CC-ED80-458E-AC2F-BFB3AF20C3B9}" type="presOf" srcId="{6EAF0C38-39F4-47E9-87B5-2CDFF9F31F21}" destId="{7533845B-F273-412E-8910-A8B845388D7D}" srcOrd="0" destOrd="0" presId="urn:microsoft.com/office/officeart/2005/8/layout/gear1"/>
    <dgm:cxn modelId="{010A14E0-2A63-4DFC-A512-8BC5DD3925FC}" type="presOf" srcId="{C4FC28D2-6DE1-47A5-B127-825EEEA5C7F9}" destId="{588AB00E-1EA6-4F76-89C3-5FF8B534D41F}" srcOrd="1" destOrd="0" presId="urn:microsoft.com/office/officeart/2005/8/layout/gear1"/>
    <dgm:cxn modelId="{E7950EEA-B8F3-4929-B2D6-E138C75F3592}" type="presOf" srcId="{BAA0A142-B848-4B3A-8A82-F08612222E6B}" destId="{851F9A53-1737-488E-B9C9-838DA1FC71C1}" srcOrd="0" destOrd="0" presId="urn:microsoft.com/office/officeart/2005/8/layout/gear1"/>
    <dgm:cxn modelId="{FE07B8F3-BF5D-493E-831D-90F0506A4042}" type="presParOf" srcId="{24CD4CC2-242F-4779-B4C6-3ED9D97A4021}" destId="{94A9CD79-625E-4936-A2D9-506CC801C44D}" srcOrd="0" destOrd="0" presId="urn:microsoft.com/office/officeart/2005/8/layout/gear1"/>
    <dgm:cxn modelId="{6262B22B-365F-4F7F-984B-4A4359DC0BD5}" type="presParOf" srcId="{24CD4CC2-242F-4779-B4C6-3ED9D97A4021}" destId="{FF77FEC6-65A1-4781-A9A1-53889903AA28}" srcOrd="1" destOrd="0" presId="urn:microsoft.com/office/officeart/2005/8/layout/gear1"/>
    <dgm:cxn modelId="{14CE81FB-5029-4D3A-871C-85F07E2463BF}" type="presParOf" srcId="{24CD4CC2-242F-4779-B4C6-3ED9D97A4021}" destId="{E88885FA-4CED-495B-9C67-28C69EEA5953}" srcOrd="2" destOrd="0" presId="urn:microsoft.com/office/officeart/2005/8/layout/gear1"/>
    <dgm:cxn modelId="{AFCA5F2C-20F1-44F4-8AB2-A3AA58A3F7E5}" type="presParOf" srcId="{24CD4CC2-242F-4779-B4C6-3ED9D97A4021}" destId="{9DD0C520-9014-4EF0-B9CA-6E222D68CBC0}" srcOrd="3" destOrd="0" presId="urn:microsoft.com/office/officeart/2005/8/layout/gear1"/>
    <dgm:cxn modelId="{BC42AD41-7DD9-4239-BB8E-70CF083C68B1}" type="presParOf" srcId="{24CD4CC2-242F-4779-B4C6-3ED9D97A4021}" destId="{588AB00E-1EA6-4F76-89C3-5FF8B534D41F}" srcOrd="4" destOrd="0" presId="urn:microsoft.com/office/officeart/2005/8/layout/gear1"/>
    <dgm:cxn modelId="{898C34E4-47A5-4BC1-B3FB-FDA0E61D297F}" type="presParOf" srcId="{24CD4CC2-242F-4779-B4C6-3ED9D97A4021}" destId="{5739BAC8-12C0-4851-A796-88E4ACEFB390}" srcOrd="5" destOrd="0" presId="urn:microsoft.com/office/officeart/2005/8/layout/gear1"/>
    <dgm:cxn modelId="{B9D99B03-0BD9-4568-83CD-CED5F731BCE1}" type="presParOf" srcId="{24CD4CC2-242F-4779-B4C6-3ED9D97A4021}" destId="{99381758-BE59-4E1E-AF7D-4133065E881F}" srcOrd="6" destOrd="0" presId="urn:microsoft.com/office/officeart/2005/8/layout/gear1"/>
    <dgm:cxn modelId="{8B2F6A53-B004-45FA-A818-F2F8FC8CC9A9}" type="presParOf" srcId="{24CD4CC2-242F-4779-B4C6-3ED9D97A4021}" destId="{6B04E4A1-C38F-47FB-B97D-B0E47E101799}" srcOrd="7" destOrd="0" presId="urn:microsoft.com/office/officeart/2005/8/layout/gear1"/>
    <dgm:cxn modelId="{377E4E95-594B-450B-96F5-60B651ED74C5}" type="presParOf" srcId="{24CD4CC2-242F-4779-B4C6-3ED9D97A4021}" destId="{6FEE63BE-24CF-45EF-826C-C636F37F2D15}" srcOrd="8" destOrd="0" presId="urn:microsoft.com/office/officeart/2005/8/layout/gear1"/>
    <dgm:cxn modelId="{E3D0EBB5-095B-4615-8199-5230297D85D2}" type="presParOf" srcId="{24CD4CC2-242F-4779-B4C6-3ED9D97A4021}" destId="{3F445D15-005E-463C-99DC-8A540E84E36E}" srcOrd="9" destOrd="0" presId="urn:microsoft.com/office/officeart/2005/8/layout/gear1"/>
    <dgm:cxn modelId="{F8A64F36-B987-41E0-9DF6-D4A37E9698D3}" type="presParOf" srcId="{24CD4CC2-242F-4779-B4C6-3ED9D97A4021}" destId="{7533845B-F273-412E-8910-A8B845388D7D}" srcOrd="10" destOrd="0" presId="urn:microsoft.com/office/officeart/2005/8/layout/gear1"/>
    <dgm:cxn modelId="{021BBD55-32D3-4ECE-89D1-58056A7E3B50}" type="presParOf" srcId="{24CD4CC2-242F-4779-B4C6-3ED9D97A4021}" destId="{D21747EB-91E3-416F-A4C7-E84841B1B3D5}" srcOrd="11" destOrd="0" presId="urn:microsoft.com/office/officeart/2005/8/layout/gear1"/>
    <dgm:cxn modelId="{7DC898C5-5E8B-44E7-AE68-BF305BA27B06}" type="presParOf" srcId="{24CD4CC2-242F-4779-B4C6-3ED9D97A4021}" destId="{851F9A53-1737-488E-B9C9-838DA1FC71C1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0F955B8-62C9-4909-BDDA-53633B0191F0}" type="doc">
      <dgm:prSet loTypeId="urn:microsoft.com/office/officeart/2005/8/layout/matrix3" loCatId="matrix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535B7C7E-BE83-425B-B31B-5585862A0A06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The launch of the trine ark our MVP. With other related products,</a:t>
          </a:r>
        </a:p>
      </dgm:t>
    </dgm:pt>
    <dgm:pt modelId="{0370DB1F-C357-4EBC-903B-4BF63C390E73}" type="parTrans" cxnId="{BB7C57AF-B002-4FC9-89DD-F5035E37FD79}">
      <dgm:prSet/>
      <dgm:spPr/>
      <dgm:t>
        <a:bodyPr/>
        <a:lstStyle/>
        <a:p>
          <a:endParaRPr lang="en-GB"/>
        </a:p>
      </dgm:t>
    </dgm:pt>
    <dgm:pt modelId="{315CAE4F-54D2-41B9-9946-08438EEF1962}" type="sibTrans" cxnId="{BB7C57AF-B002-4FC9-89DD-F5035E37FD79}">
      <dgm:prSet/>
      <dgm:spPr/>
      <dgm:t>
        <a:bodyPr/>
        <a:lstStyle/>
        <a:p>
          <a:endParaRPr lang="en-GB"/>
        </a:p>
      </dgm:t>
    </dgm:pt>
    <dgm:pt modelId="{8AE28699-ED7E-460F-BA8C-965FE1A4DF07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Use of our revenue model 0.1,</a:t>
          </a:r>
        </a:p>
      </dgm:t>
    </dgm:pt>
    <dgm:pt modelId="{3D69FCEB-9C94-4427-97DB-4697ADD235FB}" type="parTrans" cxnId="{2394D5F2-8750-4756-A09A-96EF7DDD4EF7}">
      <dgm:prSet/>
      <dgm:spPr/>
      <dgm:t>
        <a:bodyPr/>
        <a:lstStyle/>
        <a:p>
          <a:endParaRPr lang="en-GB"/>
        </a:p>
      </dgm:t>
    </dgm:pt>
    <dgm:pt modelId="{B43AC5E0-EE1F-4D91-B8A5-5F791F3F700C}" type="sibTrans" cxnId="{2394D5F2-8750-4756-A09A-96EF7DDD4EF7}">
      <dgm:prSet/>
      <dgm:spPr/>
      <dgm:t>
        <a:bodyPr/>
        <a:lstStyle/>
        <a:p>
          <a:endParaRPr lang="en-GB"/>
        </a:p>
      </dgm:t>
    </dgm:pt>
    <dgm:pt modelId="{D5B57895-F7C3-4F38-AA64-6BB336D6257E}">
      <dgm:prSet phldrT="[Text]"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Gaining the truth of the public,</a:t>
          </a:r>
          <a:endParaRPr lang="en-GB" b="1" dirty="0">
            <a:solidFill>
              <a:schemeClr val="tx1"/>
            </a:solidFill>
          </a:endParaRPr>
        </a:p>
      </dgm:t>
    </dgm:pt>
    <dgm:pt modelId="{74E71739-4623-472C-AF3C-C3D16909DA81}" type="parTrans" cxnId="{68A1FD47-4D00-44A3-BDE0-27B736F2673D}">
      <dgm:prSet/>
      <dgm:spPr/>
      <dgm:t>
        <a:bodyPr/>
        <a:lstStyle/>
        <a:p>
          <a:endParaRPr lang="en-GB"/>
        </a:p>
      </dgm:t>
    </dgm:pt>
    <dgm:pt modelId="{EF3DD7FF-4EEB-484C-BDDC-7DC9C7098F54}" type="sibTrans" cxnId="{68A1FD47-4D00-44A3-BDE0-27B736F2673D}">
      <dgm:prSet/>
      <dgm:spPr/>
      <dgm:t>
        <a:bodyPr/>
        <a:lstStyle/>
        <a:p>
          <a:endParaRPr lang="en-GB"/>
        </a:p>
      </dgm:t>
    </dgm:pt>
    <dgm:pt modelId="{DA7A5476-9528-46B5-8AC6-E3B35F57D540}">
      <dgm:prSet phldrT="[Text]"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Securing of investments and partnerships.</a:t>
          </a:r>
          <a:endParaRPr lang="en-GB" b="1" dirty="0">
            <a:solidFill>
              <a:schemeClr val="tx1"/>
            </a:solidFill>
          </a:endParaRPr>
        </a:p>
      </dgm:t>
    </dgm:pt>
    <dgm:pt modelId="{F19796E7-40B5-475F-9F0B-B96EF7473E65}" type="parTrans" cxnId="{58A96448-CFAA-4D5B-BF83-AC10BE57BA08}">
      <dgm:prSet/>
      <dgm:spPr/>
      <dgm:t>
        <a:bodyPr/>
        <a:lstStyle/>
        <a:p>
          <a:endParaRPr lang="en-GB"/>
        </a:p>
      </dgm:t>
    </dgm:pt>
    <dgm:pt modelId="{0CCACFD6-2BDC-482D-893C-B15295751647}" type="sibTrans" cxnId="{58A96448-CFAA-4D5B-BF83-AC10BE57BA08}">
      <dgm:prSet/>
      <dgm:spPr/>
      <dgm:t>
        <a:bodyPr/>
        <a:lstStyle/>
        <a:p>
          <a:endParaRPr lang="en-GB"/>
        </a:p>
      </dgm:t>
    </dgm:pt>
    <dgm:pt modelId="{1D92D1FE-BC4F-44EC-9BBF-416EE0B64F37}" type="pres">
      <dgm:prSet presAssocID="{40F955B8-62C9-4909-BDDA-53633B0191F0}" presName="matrix" presStyleCnt="0">
        <dgm:presLayoutVars>
          <dgm:chMax val="1"/>
          <dgm:dir/>
          <dgm:resizeHandles val="exact"/>
        </dgm:presLayoutVars>
      </dgm:prSet>
      <dgm:spPr/>
    </dgm:pt>
    <dgm:pt modelId="{D3BAA4C3-BB89-4197-8849-B7255DD29F85}" type="pres">
      <dgm:prSet presAssocID="{40F955B8-62C9-4909-BDDA-53633B0191F0}" presName="diamond" presStyleLbl="bgShp" presStyleIdx="0" presStyleCnt="1"/>
      <dgm:spPr/>
    </dgm:pt>
    <dgm:pt modelId="{8B9080AF-27BF-4462-B247-249066917EAF}" type="pres">
      <dgm:prSet presAssocID="{40F955B8-62C9-4909-BDDA-53633B0191F0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0A581FE-E239-4A92-A872-1255834AFEF4}" type="pres">
      <dgm:prSet presAssocID="{40F955B8-62C9-4909-BDDA-53633B0191F0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C006BF8-E101-4618-93D4-BA39E13E3D66}" type="pres">
      <dgm:prSet presAssocID="{40F955B8-62C9-4909-BDDA-53633B0191F0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9F7AE35-6D9F-45C5-8338-507B08994C08}" type="pres">
      <dgm:prSet presAssocID="{40F955B8-62C9-4909-BDDA-53633B0191F0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DBB8D90C-0024-4FBD-A5B1-30F761D7D9C5}" type="presOf" srcId="{DA7A5476-9528-46B5-8AC6-E3B35F57D540}" destId="{59F7AE35-6D9F-45C5-8338-507B08994C08}" srcOrd="0" destOrd="0" presId="urn:microsoft.com/office/officeart/2005/8/layout/matrix3"/>
    <dgm:cxn modelId="{23A8F25F-2607-430C-A333-BB6B681998CD}" type="presOf" srcId="{8AE28699-ED7E-460F-BA8C-965FE1A4DF07}" destId="{80A581FE-E239-4A92-A872-1255834AFEF4}" srcOrd="0" destOrd="0" presId="urn:microsoft.com/office/officeart/2005/8/layout/matrix3"/>
    <dgm:cxn modelId="{68A1FD47-4D00-44A3-BDE0-27B736F2673D}" srcId="{40F955B8-62C9-4909-BDDA-53633B0191F0}" destId="{D5B57895-F7C3-4F38-AA64-6BB336D6257E}" srcOrd="2" destOrd="0" parTransId="{74E71739-4623-472C-AF3C-C3D16909DA81}" sibTransId="{EF3DD7FF-4EEB-484C-BDDC-7DC9C7098F54}"/>
    <dgm:cxn modelId="{58A96448-CFAA-4D5B-BF83-AC10BE57BA08}" srcId="{40F955B8-62C9-4909-BDDA-53633B0191F0}" destId="{DA7A5476-9528-46B5-8AC6-E3B35F57D540}" srcOrd="3" destOrd="0" parTransId="{F19796E7-40B5-475F-9F0B-B96EF7473E65}" sibTransId="{0CCACFD6-2BDC-482D-893C-B15295751647}"/>
    <dgm:cxn modelId="{BB7C57AF-B002-4FC9-89DD-F5035E37FD79}" srcId="{40F955B8-62C9-4909-BDDA-53633B0191F0}" destId="{535B7C7E-BE83-425B-B31B-5585862A0A06}" srcOrd="0" destOrd="0" parTransId="{0370DB1F-C357-4EBC-903B-4BF63C390E73}" sibTransId="{315CAE4F-54D2-41B9-9946-08438EEF1962}"/>
    <dgm:cxn modelId="{4DA050B4-338D-42B7-8C5A-B2FDF1405B13}" type="presOf" srcId="{40F955B8-62C9-4909-BDDA-53633B0191F0}" destId="{1D92D1FE-BC4F-44EC-9BBF-416EE0B64F37}" srcOrd="0" destOrd="0" presId="urn:microsoft.com/office/officeart/2005/8/layout/matrix3"/>
    <dgm:cxn modelId="{6449E9C7-EB7D-4C7D-80F4-22059F06BEC9}" type="presOf" srcId="{535B7C7E-BE83-425B-B31B-5585862A0A06}" destId="{8B9080AF-27BF-4462-B247-249066917EAF}" srcOrd="0" destOrd="0" presId="urn:microsoft.com/office/officeart/2005/8/layout/matrix3"/>
    <dgm:cxn modelId="{4AAA75EE-A17D-4ED8-80C9-723786CF62D8}" type="presOf" srcId="{D5B57895-F7C3-4F38-AA64-6BB336D6257E}" destId="{DC006BF8-E101-4618-93D4-BA39E13E3D66}" srcOrd="0" destOrd="0" presId="urn:microsoft.com/office/officeart/2005/8/layout/matrix3"/>
    <dgm:cxn modelId="{2394D5F2-8750-4756-A09A-96EF7DDD4EF7}" srcId="{40F955B8-62C9-4909-BDDA-53633B0191F0}" destId="{8AE28699-ED7E-460F-BA8C-965FE1A4DF07}" srcOrd="1" destOrd="0" parTransId="{3D69FCEB-9C94-4427-97DB-4697ADD235FB}" sibTransId="{B43AC5E0-EE1F-4D91-B8A5-5F791F3F700C}"/>
    <dgm:cxn modelId="{0B4C16CB-FD51-447E-80B0-12FA677444D7}" type="presParOf" srcId="{1D92D1FE-BC4F-44EC-9BBF-416EE0B64F37}" destId="{D3BAA4C3-BB89-4197-8849-B7255DD29F85}" srcOrd="0" destOrd="0" presId="urn:microsoft.com/office/officeart/2005/8/layout/matrix3"/>
    <dgm:cxn modelId="{EFEBE6F8-7360-444F-8B1E-282CB4145249}" type="presParOf" srcId="{1D92D1FE-BC4F-44EC-9BBF-416EE0B64F37}" destId="{8B9080AF-27BF-4462-B247-249066917EAF}" srcOrd="1" destOrd="0" presId="urn:microsoft.com/office/officeart/2005/8/layout/matrix3"/>
    <dgm:cxn modelId="{AE25FB04-C82C-4784-882F-16787D318BEF}" type="presParOf" srcId="{1D92D1FE-BC4F-44EC-9BBF-416EE0B64F37}" destId="{80A581FE-E239-4A92-A872-1255834AFEF4}" srcOrd="2" destOrd="0" presId="urn:microsoft.com/office/officeart/2005/8/layout/matrix3"/>
    <dgm:cxn modelId="{53CA07A1-585F-4415-BADF-3EBDA700D5AD}" type="presParOf" srcId="{1D92D1FE-BC4F-44EC-9BBF-416EE0B64F37}" destId="{DC006BF8-E101-4618-93D4-BA39E13E3D66}" srcOrd="3" destOrd="0" presId="urn:microsoft.com/office/officeart/2005/8/layout/matrix3"/>
    <dgm:cxn modelId="{B9324883-E458-46FC-9717-C878802F6250}" type="presParOf" srcId="{1D92D1FE-BC4F-44EC-9BBF-416EE0B64F37}" destId="{59F7AE35-6D9F-45C5-8338-507B08994C08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B398C54-699C-42F5-880A-73FC9020BF96}" type="doc">
      <dgm:prSet loTypeId="urn:microsoft.com/office/officeart/2005/8/layout/cycle8" loCatId="cycle" qsTypeId="urn:microsoft.com/office/officeart/2005/8/quickstyle/3d2#1" qsCatId="3D" csTypeId="urn:microsoft.com/office/officeart/2005/8/colors/colorful1#4" csCatId="colorful" phldr="1"/>
      <dgm:spPr/>
    </dgm:pt>
    <dgm:pt modelId="{1DC03474-C103-4770-9579-4C98BEEE0D09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QUALITY AND AFFORDABLE CASSAVA PRODUCTS</a:t>
          </a:r>
        </a:p>
      </dgm:t>
    </dgm:pt>
    <dgm:pt modelId="{48A2D7BA-4876-4C2C-8671-6F50FF4A6E3E}" type="parTrans" cxnId="{1D2DAE47-D3C2-4AD9-83D8-C551AB498ADC}">
      <dgm:prSet/>
      <dgm:spPr/>
      <dgm:t>
        <a:bodyPr/>
        <a:lstStyle/>
        <a:p>
          <a:endParaRPr lang="en-GB"/>
        </a:p>
      </dgm:t>
    </dgm:pt>
    <dgm:pt modelId="{63D83E8C-19B5-4B21-A5DA-441946DB921C}" type="sibTrans" cxnId="{1D2DAE47-D3C2-4AD9-83D8-C551AB498ADC}">
      <dgm:prSet/>
      <dgm:spPr/>
      <dgm:t>
        <a:bodyPr/>
        <a:lstStyle/>
        <a:p>
          <a:endParaRPr lang="en-GB"/>
        </a:p>
      </dgm:t>
    </dgm:pt>
    <dgm:pt modelId="{E707221F-A828-4EED-9B88-ADAE95ED0547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PUBLIC INTEREST IN THE MISSION</a:t>
          </a:r>
        </a:p>
      </dgm:t>
    </dgm:pt>
    <dgm:pt modelId="{F0BE4BFC-6A94-48FD-8C50-328DBE9CA092}" type="parTrans" cxnId="{6B58EDF0-BFE6-410A-9266-A11653D8C0D8}">
      <dgm:prSet/>
      <dgm:spPr/>
      <dgm:t>
        <a:bodyPr/>
        <a:lstStyle/>
        <a:p>
          <a:endParaRPr lang="en-GB"/>
        </a:p>
      </dgm:t>
    </dgm:pt>
    <dgm:pt modelId="{A734F8FF-4424-4F8F-B776-A67D811718AC}" type="sibTrans" cxnId="{6B58EDF0-BFE6-410A-9266-A11653D8C0D8}">
      <dgm:prSet/>
      <dgm:spPr/>
      <dgm:t>
        <a:bodyPr/>
        <a:lstStyle/>
        <a:p>
          <a:endParaRPr lang="en-GB"/>
        </a:p>
      </dgm:t>
    </dgm:pt>
    <dgm:pt modelId="{A1DD3DF1-B99E-41E0-92F0-3D4428F340D2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INCREASE IN CASSAVA PRODUTION</a:t>
          </a:r>
        </a:p>
      </dgm:t>
    </dgm:pt>
    <dgm:pt modelId="{26D4D62F-CC22-4DF4-B995-A4B263BD82A2}" type="parTrans" cxnId="{47691C0C-E11A-4764-9D4A-45E322A8E284}">
      <dgm:prSet/>
      <dgm:spPr/>
      <dgm:t>
        <a:bodyPr/>
        <a:lstStyle/>
        <a:p>
          <a:endParaRPr lang="en-GB"/>
        </a:p>
      </dgm:t>
    </dgm:pt>
    <dgm:pt modelId="{B05B1602-5C9D-451F-8CDD-91AB761066B3}" type="sibTrans" cxnId="{47691C0C-E11A-4764-9D4A-45E322A8E284}">
      <dgm:prSet/>
      <dgm:spPr/>
      <dgm:t>
        <a:bodyPr/>
        <a:lstStyle/>
        <a:p>
          <a:endParaRPr lang="en-GB"/>
        </a:p>
      </dgm:t>
    </dgm:pt>
    <dgm:pt modelId="{B05FD7ED-D1B4-4D49-ACD0-C71AECDA166B}" type="pres">
      <dgm:prSet presAssocID="{1B398C54-699C-42F5-880A-73FC9020BF96}" presName="compositeShape" presStyleCnt="0">
        <dgm:presLayoutVars>
          <dgm:chMax val="7"/>
          <dgm:dir/>
          <dgm:resizeHandles val="exact"/>
        </dgm:presLayoutVars>
      </dgm:prSet>
      <dgm:spPr/>
    </dgm:pt>
    <dgm:pt modelId="{5C9CB3C2-F0CA-4062-8BB3-30153373C482}" type="pres">
      <dgm:prSet presAssocID="{1B398C54-699C-42F5-880A-73FC9020BF96}" presName="wedge1" presStyleLbl="node1" presStyleIdx="0" presStyleCnt="3"/>
      <dgm:spPr/>
    </dgm:pt>
    <dgm:pt modelId="{937F4A05-1FA7-4AF3-8D90-C15092D249BE}" type="pres">
      <dgm:prSet presAssocID="{1B398C54-699C-42F5-880A-73FC9020BF96}" presName="dummy1a" presStyleCnt="0"/>
      <dgm:spPr/>
    </dgm:pt>
    <dgm:pt modelId="{70380056-EF1E-4BEE-BFE9-82A31EF684F4}" type="pres">
      <dgm:prSet presAssocID="{1B398C54-699C-42F5-880A-73FC9020BF96}" presName="dummy1b" presStyleCnt="0"/>
      <dgm:spPr/>
    </dgm:pt>
    <dgm:pt modelId="{FA2A0F68-9CC4-4CA9-9D13-C74A4BD1FFD5}" type="pres">
      <dgm:prSet presAssocID="{1B398C54-699C-42F5-880A-73FC9020BF96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D6D1F15-0D86-43AD-AC76-5E8BA98279BA}" type="pres">
      <dgm:prSet presAssocID="{1B398C54-699C-42F5-880A-73FC9020BF96}" presName="wedge2" presStyleLbl="node1" presStyleIdx="1" presStyleCnt="3"/>
      <dgm:spPr/>
    </dgm:pt>
    <dgm:pt modelId="{40E96A21-F46D-402A-A6CA-85B6BA403E68}" type="pres">
      <dgm:prSet presAssocID="{1B398C54-699C-42F5-880A-73FC9020BF96}" presName="dummy2a" presStyleCnt="0"/>
      <dgm:spPr/>
    </dgm:pt>
    <dgm:pt modelId="{BEB5F53D-4036-475F-95BE-EAB5D1AA0F84}" type="pres">
      <dgm:prSet presAssocID="{1B398C54-699C-42F5-880A-73FC9020BF96}" presName="dummy2b" presStyleCnt="0"/>
      <dgm:spPr/>
    </dgm:pt>
    <dgm:pt modelId="{B73ADE1A-2FFC-47CA-B73A-6A743498B74B}" type="pres">
      <dgm:prSet presAssocID="{1B398C54-699C-42F5-880A-73FC9020BF96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086AB38-CFC1-4A80-A47E-7EA660C89FA1}" type="pres">
      <dgm:prSet presAssocID="{1B398C54-699C-42F5-880A-73FC9020BF96}" presName="wedge3" presStyleLbl="node1" presStyleIdx="2" presStyleCnt="3"/>
      <dgm:spPr/>
    </dgm:pt>
    <dgm:pt modelId="{7BC59578-B86C-4DC9-A129-A65852878B82}" type="pres">
      <dgm:prSet presAssocID="{1B398C54-699C-42F5-880A-73FC9020BF96}" presName="dummy3a" presStyleCnt="0"/>
      <dgm:spPr/>
    </dgm:pt>
    <dgm:pt modelId="{FD4A6726-EB9C-4260-95D9-494EA13BEEC7}" type="pres">
      <dgm:prSet presAssocID="{1B398C54-699C-42F5-880A-73FC9020BF96}" presName="dummy3b" presStyleCnt="0"/>
      <dgm:spPr/>
    </dgm:pt>
    <dgm:pt modelId="{87EFEE70-1264-4916-9886-0179934FD61D}" type="pres">
      <dgm:prSet presAssocID="{1B398C54-699C-42F5-880A-73FC9020BF96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09CFB96A-7C9A-4FEB-B8C8-73AF28B83E9C}" type="pres">
      <dgm:prSet presAssocID="{63D83E8C-19B5-4B21-A5DA-441946DB921C}" presName="arrowWedge1" presStyleLbl="fgSibTrans2D1" presStyleIdx="0" presStyleCnt="3"/>
      <dgm:spPr/>
    </dgm:pt>
    <dgm:pt modelId="{F98CD614-CBFB-48D4-A7E1-E8755E759421}" type="pres">
      <dgm:prSet presAssocID="{A734F8FF-4424-4F8F-B776-A67D811718AC}" presName="arrowWedge2" presStyleLbl="fgSibTrans2D1" presStyleIdx="1" presStyleCnt="3"/>
      <dgm:spPr/>
    </dgm:pt>
    <dgm:pt modelId="{3D85EF6A-0937-4FB3-9F64-B85A9A8D4A7D}" type="pres">
      <dgm:prSet presAssocID="{B05B1602-5C9D-451F-8CDD-91AB761066B3}" presName="arrowWedge3" presStyleLbl="fgSibTrans2D1" presStyleIdx="2" presStyleCnt="3" custLinFactNeighborX="353" custLinFactNeighborY="304"/>
      <dgm:spPr/>
    </dgm:pt>
  </dgm:ptLst>
  <dgm:cxnLst>
    <dgm:cxn modelId="{66DC6008-5D4E-492A-A4F5-448150DF73E4}" type="presOf" srcId="{1B398C54-699C-42F5-880A-73FC9020BF96}" destId="{B05FD7ED-D1B4-4D49-ACD0-C71AECDA166B}" srcOrd="0" destOrd="0" presId="urn:microsoft.com/office/officeart/2005/8/layout/cycle8"/>
    <dgm:cxn modelId="{0A07DF08-56CA-4F31-8B30-202E867AE733}" type="presOf" srcId="{E707221F-A828-4EED-9B88-ADAE95ED0547}" destId="{B73ADE1A-2FFC-47CA-B73A-6A743498B74B}" srcOrd="1" destOrd="0" presId="urn:microsoft.com/office/officeart/2005/8/layout/cycle8"/>
    <dgm:cxn modelId="{47691C0C-E11A-4764-9D4A-45E322A8E284}" srcId="{1B398C54-699C-42F5-880A-73FC9020BF96}" destId="{A1DD3DF1-B99E-41E0-92F0-3D4428F340D2}" srcOrd="2" destOrd="0" parTransId="{26D4D62F-CC22-4DF4-B995-A4B263BD82A2}" sibTransId="{B05B1602-5C9D-451F-8CDD-91AB761066B3}"/>
    <dgm:cxn modelId="{754B8B1C-0140-47B5-AB9D-15EA25A3E9E3}" type="presOf" srcId="{1DC03474-C103-4770-9579-4C98BEEE0D09}" destId="{5C9CB3C2-F0CA-4062-8BB3-30153373C482}" srcOrd="0" destOrd="0" presId="urn:microsoft.com/office/officeart/2005/8/layout/cycle8"/>
    <dgm:cxn modelId="{1D2DAE47-D3C2-4AD9-83D8-C551AB498ADC}" srcId="{1B398C54-699C-42F5-880A-73FC9020BF96}" destId="{1DC03474-C103-4770-9579-4C98BEEE0D09}" srcOrd="0" destOrd="0" parTransId="{48A2D7BA-4876-4C2C-8671-6F50FF4A6E3E}" sibTransId="{63D83E8C-19B5-4B21-A5DA-441946DB921C}"/>
    <dgm:cxn modelId="{69AB9474-17F7-4E52-A331-34CBFDAF2A30}" type="presOf" srcId="{E707221F-A828-4EED-9B88-ADAE95ED0547}" destId="{2D6D1F15-0D86-43AD-AC76-5E8BA98279BA}" srcOrd="0" destOrd="0" presId="urn:microsoft.com/office/officeart/2005/8/layout/cycle8"/>
    <dgm:cxn modelId="{8F890882-7FB1-426B-B0CB-A2F8F02DE139}" type="presOf" srcId="{A1DD3DF1-B99E-41E0-92F0-3D4428F340D2}" destId="{87EFEE70-1264-4916-9886-0179934FD61D}" srcOrd="1" destOrd="0" presId="urn:microsoft.com/office/officeart/2005/8/layout/cycle8"/>
    <dgm:cxn modelId="{8C34BD91-B375-49F2-A0C1-A97F514B1760}" type="presOf" srcId="{1DC03474-C103-4770-9579-4C98BEEE0D09}" destId="{FA2A0F68-9CC4-4CA9-9D13-C74A4BD1FFD5}" srcOrd="1" destOrd="0" presId="urn:microsoft.com/office/officeart/2005/8/layout/cycle8"/>
    <dgm:cxn modelId="{62A0A6BB-8B87-4076-8E77-840C3056FD88}" type="presOf" srcId="{A1DD3DF1-B99E-41E0-92F0-3D4428F340D2}" destId="{0086AB38-CFC1-4A80-A47E-7EA660C89FA1}" srcOrd="0" destOrd="0" presId="urn:microsoft.com/office/officeart/2005/8/layout/cycle8"/>
    <dgm:cxn modelId="{6B58EDF0-BFE6-410A-9266-A11653D8C0D8}" srcId="{1B398C54-699C-42F5-880A-73FC9020BF96}" destId="{E707221F-A828-4EED-9B88-ADAE95ED0547}" srcOrd="1" destOrd="0" parTransId="{F0BE4BFC-6A94-48FD-8C50-328DBE9CA092}" sibTransId="{A734F8FF-4424-4F8F-B776-A67D811718AC}"/>
    <dgm:cxn modelId="{17FA9EA5-2831-427A-95F6-E1498D7F2411}" type="presParOf" srcId="{B05FD7ED-D1B4-4D49-ACD0-C71AECDA166B}" destId="{5C9CB3C2-F0CA-4062-8BB3-30153373C482}" srcOrd="0" destOrd="0" presId="urn:microsoft.com/office/officeart/2005/8/layout/cycle8"/>
    <dgm:cxn modelId="{4D295507-B370-478E-A71F-485E2FBD05D9}" type="presParOf" srcId="{B05FD7ED-D1B4-4D49-ACD0-C71AECDA166B}" destId="{937F4A05-1FA7-4AF3-8D90-C15092D249BE}" srcOrd="1" destOrd="0" presId="urn:microsoft.com/office/officeart/2005/8/layout/cycle8"/>
    <dgm:cxn modelId="{5D1A24AA-5CFF-4862-99CB-E4DF9E99DF8D}" type="presParOf" srcId="{B05FD7ED-D1B4-4D49-ACD0-C71AECDA166B}" destId="{70380056-EF1E-4BEE-BFE9-82A31EF684F4}" srcOrd="2" destOrd="0" presId="urn:microsoft.com/office/officeart/2005/8/layout/cycle8"/>
    <dgm:cxn modelId="{98B85D56-1822-4BBD-AFDA-3FBD9A2665F9}" type="presParOf" srcId="{B05FD7ED-D1B4-4D49-ACD0-C71AECDA166B}" destId="{FA2A0F68-9CC4-4CA9-9D13-C74A4BD1FFD5}" srcOrd="3" destOrd="0" presId="urn:microsoft.com/office/officeart/2005/8/layout/cycle8"/>
    <dgm:cxn modelId="{8E0174D7-10D4-4F2D-ACFE-39565F5AA327}" type="presParOf" srcId="{B05FD7ED-D1B4-4D49-ACD0-C71AECDA166B}" destId="{2D6D1F15-0D86-43AD-AC76-5E8BA98279BA}" srcOrd="4" destOrd="0" presId="urn:microsoft.com/office/officeart/2005/8/layout/cycle8"/>
    <dgm:cxn modelId="{F14115C4-0E11-498E-BCC2-EFD5775CE48F}" type="presParOf" srcId="{B05FD7ED-D1B4-4D49-ACD0-C71AECDA166B}" destId="{40E96A21-F46D-402A-A6CA-85B6BA403E68}" srcOrd="5" destOrd="0" presId="urn:microsoft.com/office/officeart/2005/8/layout/cycle8"/>
    <dgm:cxn modelId="{7C04759C-970E-49AD-961A-64158B5AE694}" type="presParOf" srcId="{B05FD7ED-D1B4-4D49-ACD0-C71AECDA166B}" destId="{BEB5F53D-4036-475F-95BE-EAB5D1AA0F84}" srcOrd="6" destOrd="0" presId="urn:microsoft.com/office/officeart/2005/8/layout/cycle8"/>
    <dgm:cxn modelId="{A8D6AA93-6555-4758-8951-7837EFD78791}" type="presParOf" srcId="{B05FD7ED-D1B4-4D49-ACD0-C71AECDA166B}" destId="{B73ADE1A-2FFC-47CA-B73A-6A743498B74B}" srcOrd="7" destOrd="0" presId="urn:microsoft.com/office/officeart/2005/8/layout/cycle8"/>
    <dgm:cxn modelId="{38316BC1-342A-43F7-BAAF-BCAAA8249374}" type="presParOf" srcId="{B05FD7ED-D1B4-4D49-ACD0-C71AECDA166B}" destId="{0086AB38-CFC1-4A80-A47E-7EA660C89FA1}" srcOrd="8" destOrd="0" presId="urn:microsoft.com/office/officeart/2005/8/layout/cycle8"/>
    <dgm:cxn modelId="{E3DB6446-A7C0-478C-9D89-6B7B1B02875B}" type="presParOf" srcId="{B05FD7ED-D1B4-4D49-ACD0-C71AECDA166B}" destId="{7BC59578-B86C-4DC9-A129-A65852878B82}" srcOrd="9" destOrd="0" presId="urn:microsoft.com/office/officeart/2005/8/layout/cycle8"/>
    <dgm:cxn modelId="{883A1673-98F0-4573-AF98-3091E59EDCCD}" type="presParOf" srcId="{B05FD7ED-D1B4-4D49-ACD0-C71AECDA166B}" destId="{FD4A6726-EB9C-4260-95D9-494EA13BEEC7}" srcOrd="10" destOrd="0" presId="urn:microsoft.com/office/officeart/2005/8/layout/cycle8"/>
    <dgm:cxn modelId="{71117745-59D5-4F24-9421-77FDDE1E8B9A}" type="presParOf" srcId="{B05FD7ED-D1B4-4D49-ACD0-C71AECDA166B}" destId="{87EFEE70-1264-4916-9886-0179934FD61D}" srcOrd="11" destOrd="0" presId="urn:microsoft.com/office/officeart/2005/8/layout/cycle8"/>
    <dgm:cxn modelId="{712BEA31-8613-4B0E-9945-397E0052CFA9}" type="presParOf" srcId="{B05FD7ED-D1B4-4D49-ACD0-C71AECDA166B}" destId="{09CFB96A-7C9A-4FEB-B8C8-73AF28B83E9C}" srcOrd="12" destOrd="0" presId="urn:microsoft.com/office/officeart/2005/8/layout/cycle8"/>
    <dgm:cxn modelId="{69931FAE-9534-41D7-AC1E-0E1C3725DDA1}" type="presParOf" srcId="{B05FD7ED-D1B4-4D49-ACD0-C71AECDA166B}" destId="{F98CD614-CBFB-48D4-A7E1-E8755E759421}" srcOrd="13" destOrd="0" presId="urn:microsoft.com/office/officeart/2005/8/layout/cycle8"/>
    <dgm:cxn modelId="{F3AF200C-5F70-4EA9-A048-6023A51F2ACE}" type="presParOf" srcId="{B05FD7ED-D1B4-4D49-ACD0-C71AECDA166B}" destId="{3D85EF6A-0937-4FB3-9F64-B85A9A8D4A7D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CC07C62-6404-4AF7-937E-57F4DC25BD7B}" type="doc">
      <dgm:prSet loTypeId="urn:microsoft.com/office/officeart/2005/8/layout/list1" loCatId="list" qsTypeId="urn:microsoft.com/office/officeart/2005/8/quickstyle/3d1" qsCatId="3D" csTypeId="urn:microsoft.com/office/officeart/2005/8/colors/colorful1#5" csCatId="colorful" phldr="1"/>
      <dgm:spPr/>
      <dgm:t>
        <a:bodyPr/>
        <a:lstStyle/>
        <a:p>
          <a:endParaRPr lang="en-GB"/>
        </a:p>
      </dgm:t>
    </dgm:pt>
    <dgm:pt modelId="{CF75FB5D-6575-46AB-98EF-2953662580D2}">
      <dgm:prSet phldrT="[Text]" custT="1"/>
      <dgm:spPr/>
      <dgm:t>
        <a:bodyPr/>
        <a:lstStyle/>
        <a:p>
          <a:r>
            <a:rPr lang="en-GB" sz="2400" b="1" dirty="0">
              <a:solidFill>
                <a:schemeClr val="bg1"/>
              </a:solidFill>
            </a:rPr>
            <a:t>Training and consultancy,</a:t>
          </a:r>
        </a:p>
      </dgm:t>
    </dgm:pt>
    <dgm:pt modelId="{E8BF345B-AA37-4587-9168-ADEED43507AA}" type="parTrans" cxnId="{EC815524-C552-46F1-99A4-F3C72A940022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71446D1E-CD3B-4224-A17E-71750B56E43F}" type="sibTrans" cxnId="{EC815524-C552-46F1-99A4-F3C72A940022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3CB4831A-B14B-46D0-B258-9244AD9A8A5C}">
      <dgm:prSet phldrT="[Text]" custT="1"/>
      <dgm:spPr/>
      <dgm:t>
        <a:bodyPr/>
        <a:lstStyle/>
        <a:p>
          <a:r>
            <a:rPr lang="en-GB" sz="2400" b="1" dirty="0">
              <a:solidFill>
                <a:schemeClr val="bg1"/>
              </a:solidFill>
            </a:rPr>
            <a:t>Sales of our trine ark, bio-fertilizer, biogas and ark catalyst,</a:t>
          </a:r>
        </a:p>
      </dgm:t>
    </dgm:pt>
    <dgm:pt modelId="{C9C4F543-535F-42C9-9920-DA7105FFA278}" type="parTrans" cxnId="{FE4ECBC3-57E5-44A9-BA17-AFA50CA70ECF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657B134F-FBEE-49B5-896E-A03DBCEBFF3B}" type="sibTrans" cxnId="{FE4ECBC3-57E5-44A9-BA17-AFA50CA70ECF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B70A2130-573F-4F6D-AC72-599BFF2910A3}">
      <dgm:prSet phldrT="[Text]" custT="1"/>
      <dgm:spPr/>
      <dgm:t>
        <a:bodyPr/>
        <a:lstStyle/>
        <a:p>
          <a:r>
            <a:rPr lang="en-GB" sz="2400" b="1" dirty="0">
              <a:solidFill>
                <a:schemeClr val="bg1"/>
              </a:solidFill>
            </a:rPr>
            <a:t>Installation and maintenances services</a:t>
          </a:r>
        </a:p>
      </dgm:t>
    </dgm:pt>
    <dgm:pt modelId="{46366A84-1900-4E9A-A580-6FCA4C9E6AB6}" type="parTrans" cxnId="{7036F13E-5761-451D-830D-70F64D13DB3D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B37C1F79-AB99-447D-A5A2-3859DDF6ED0E}" type="sibTrans" cxnId="{7036F13E-5761-451D-830D-70F64D13DB3D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F2D03E59-4F4F-4BD3-B56C-B7FC7597A74C}">
      <dgm:prSet phldrT="[Text]"/>
      <dgm:spPr/>
      <dgm:t>
        <a:bodyPr/>
        <a:lstStyle/>
        <a:p>
          <a:r>
            <a:rPr lang="en-GB" b="1" dirty="0">
              <a:solidFill>
                <a:schemeClr val="bg1"/>
              </a:solidFill>
            </a:rPr>
            <a:t>All this for our target market which are cassava farmers, processers and household.</a:t>
          </a:r>
        </a:p>
      </dgm:t>
    </dgm:pt>
    <dgm:pt modelId="{2DDB88C2-C484-4393-BCD6-D631B1E23A3F}" type="parTrans" cxnId="{C8F92D2A-2BF7-434B-8079-8F44F2766485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B227AF9B-39EF-44E8-9DE6-A84BC7FA9F25}" type="sibTrans" cxnId="{C8F92D2A-2BF7-434B-8079-8F44F2766485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C6E61760-212F-4A79-9D69-DE70F78CA92D}" type="pres">
      <dgm:prSet presAssocID="{CCC07C62-6404-4AF7-937E-57F4DC25BD7B}" presName="linear" presStyleCnt="0">
        <dgm:presLayoutVars>
          <dgm:dir/>
          <dgm:animLvl val="lvl"/>
          <dgm:resizeHandles val="exact"/>
        </dgm:presLayoutVars>
      </dgm:prSet>
      <dgm:spPr/>
    </dgm:pt>
    <dgm:pt modelId="{CF67502E-1AA3-4D6F-BC44-A9EAA5FBF67C}" type="pres">
      <dgm:prSet presAssocID="{CF75FB5D-6575-46AB-98EF-2953662580D2}" presName="parentLin" presStyleCnt="0"/>
      <dgm:spPr/>
    </dgm:pt>
    <dgm:pt modelId="{4D0C1C6B-C3D0-44F6-8933-8AF1BFED02D2}" type="pres">
      <dgm:prSet presAssocID="{CF75FB5D-6575-46AB-98EF-2953662580D2}" presName="parentLeftMargin" presStyleLbl="node1" presStyleIdx="0" presStyleCnt="4"/>
      <dgm:spPr/>
    </dgm:pt>
    <dgm:pt modelId="{E9D135FC-39AC-48F4-9DE7-ACDACF881DD8}" type="pres">
      <dgm:prSet presAssocID="{CF75FB5D-6575-46AB-98EF-2953662580D2}" presName="parentText" presStyleLbl="node1" presStyleIdx="0" presStyleCnt="4" custLinFactNeighborY="42938">
        <dgm:presLayoutVars>
          <dgm:chMax val="0"/>
          <dgm:bulletEnabled val="1"/>
        </dgm:presLayoutVars>
      </dgm:prSet>
      <dgm:spPr/>
    </dgm:pt>
    <dgm:pt modelId="{0BDA53A5-7C05-4673-9D56-7400D904FE56}" type="pres">
      <dgm:prSet presAssocID="{CF75FB5D-6575-46AB-98EF-2953662580D2}" presName="negativeSpace" presStyleCnt="0"/>
      <dgm:spPr/>
    </dgm:pt>
    <dgm:pt modelId="{12E0155C-B275-4550-B6E3-02DB3AB56FE3}" type="pres">
      <dgm:prSet presAssocID="{CF75FB5D-6575-46AB-98EF-2953662580D2}" presName="childText" presStyleLbl="conFgAcc1" presStyleIdx="0" presStyleCnt="4">
        <dgm:presLayoutVars>
          <dgm:bulletEnabled val="1"/>
        </dgm:presLayoutVars>
      </dgm:prSet>
      <dgm:spPr/>
    </dgm:pt>
    <dgm:pt modelId="{DBC8CB2B-0F47-4945-8868-DA1802654A7D}" type="pres">
      <dgm:prSet presAssocID="{71446D1E-CD3B-4224-A17E-71750B56E43F}" presName="spaceBetweenRectangles" presStyleCnt="0"/>
      <dgm:spPr/>
    </dgm:pt>
    <dgm:pt modelId="{28F209C1-7262-4320-B5D4-44522937EAB9}" type="pres">
      <dgm:prSet presAssocID="{3CB4831A-B14B-46D0-B258-9244AD9A8A5C}" presName="parentLin" presStyleCnt="0"/>
      <dgm:spPr/>
    </dgm:pt>
    <dgm:pt modelId="{E5D75AF8-3EB2-4D2E-9C76-20D196C9F867}" type="pres">
      <dgm:prSet presAssocID="{3CB4831A-B14B-46D0-B258-9244AD9A8A5C}" presName="parentLeftMargin" presStyleLbl="node1" presStyleIdx="0" presStyleCnt="4"/>
      <dgm:spPr/>
    </dgm:pt>
    <dgm:pt modelId="{ABCBCE7C-9DA4-44DB-9775-5B319CB601AE}" type="pres">
      <dgm:prSet presAssocID="{3CB4831A-B14B-46D0-B258-9244AD9A8A5C}" presName="parentText" presStyleLbl="node1" presStyleIdx="1" presStyleCnt="4" custLinFactNeighborY="46047">
        <dgm:presLayoutVars>
          <dgm:chMax val="0"/>
          <dgm:bulletEnabled val="1"/>
        </dgm:presLayoutVars>
      </dgm:prSet>
      <dgm:spPr/>
    </dgm:pt>
    <dgm:pt modelId="{7B30F022-5C2A-432D-B60F-173B4FCA50F9}" type="pres">
      <dgm:prSet presAssocID="{3CB4831A-B14B-46D0-B258-9244AD9A8A5C}" presName="negativeSpace" presStyleCnt="0"/>
      <dgm:spPr/>
    </dgm:pt>
    <dgm:pt modelId="{4F69EDCA-11C9-4165-9A40-FB8AEC3EB27D}" type="pres">
      <dgm:prSet presAssocID="{3CB4831A-B14B-46D0-B258-9244AD9A8A5C}" presName="childText" presStyleLbl="conFgAcc1" presStyleIdx="1" presStyleCnt="4">
        <dgm:presLayoutVars>
          <dgm:bulletEnabled val="1"/>
        </dgm:presLayoutVars>
      </dgm:prSet>
      <dgm:spPr/>
    </dgm:pt>
    <dgm:pt modelId="{CDD4D2D7-3DA1-47CB-9FF5-0C1F03B8A735}" type="pres">
      <dgm:prSet presAssocID="{657B134F-FBEE-49B5-896E-A03DBCEBFF3B}" presName="spaceBetweenRectangles" presStyleCnt="0"/>
      <dgm:spPr/>
    </dgm:pt>
    <dgm:pt modelId="{8C584BD9-0941-4D3F-950E-E647ED6EA5F5}" type="pres">
      <dgm:prSet presAssocID="{B70A2130-573F-4F6D-AC72-599BFF2910A3}" presName="parentLin" presStyleCnt="0"/>
      <dgm:spPr/>
    </dgm:pt>
    <dgm:pt modelId="{C927E82D-EB6D-4EB4-A5ED-70086283CDB9}" type="pres">
      <dgm:prSet presAssocID="{B70A2130-573F-4F6D-AC72-599BFF2910A3}" presName="parentLeftMargin" presStyleLbl="node1" presStyleIdx="1" presStyleCnt="4"/>
      <dgm:spPr/>
    </dgm:pt>
    <dgm:pt modelId="{FE94EA71-A99D-48C2-81DC-6FEE586D0512}" type="pres">
      <dgm:prSet presAssocID="{B70A2130-573F-4F6D-AC72-599BFF2910A3}" presName="parentText" presStyleLbl="node1" presStyleIdx="2" presStyleCnt="4" custLinFactNeighborY="43742">
        <dgm:presLayoutVars>
          <dgm:chMax val="0"/>
          <dgm:bulletEnabled val="1"/>
        </dgm:presLayoutVars>
      </dgm:prSet>
      <dgm:spPr/>
    </dgm:pt>
    <dgm:pt modelId="{B056E23B-CABF-434A-856C-6D6F6398AABB}" type="pres">
      <dgm:prSet presAssocID="{B70A2130-573F-4F6D-AC72-599BFF2910A3}" presName="negativeSpace" presStyleCnt="0"/>
      <dgm:spPr/>
    </dgm:pt>
    <dgm:pt modelId="{956E5FA2-41AE-4FB0-A81B-0F24533F80EB}" type="pres">
      <dgm:prSet presAssocID="{B70A2130-573F-4F6D-AC72-599BFF2910A3}" presName="childText" presStyleLbl="conFgAcc1" presStyleIdx="2" presStyleCnt="4">
        <dgm:presLayoutVars>
          <dgm:bulletEnabled val="1"/>
        </dgm:presLayoutVars>
      </dgm:prSet>
      <dgm:spPr/>
    </dgm:pt>
    <dgm:pt modelId="{02FE1B61-23CB-4185-A235-5FC3E67077D8}" type="pres">
      <dgm:prSet presAssocID="{B37C1F79-AB99-447D-A5A2-3859DDF6ED0E}" presName="spaceBetweenRectangles" presStyleCnt="0"/>
      <dgm:spPr/>
    </dgm:pt>
    <dgm:pt modelId="{3C3297B6-88BA-406E-9367-F19BA0CDA013}" type="pres">
      <dgm:prSet presAssocID="{F2D03E59-4F4F-4BD3-B56C-B7FC7597A74C}" presName="parentLin" presStyleCnt="0"/>
      <dgm:spPr/>
    </dgm:pt>
    <dgm:pt modelId="{F1C792B1-8685-44C0-BE4C-E7BF497D112C}" type="pres">
      <dgm:prSet presAssocID="{F2D03E59-4F4F-4BD3-B56C-B7FC7597A74C}" presName="parentLeftMargin" presStyleLbl="node1" presStyleIdx="2" presStyleCnt="4"/>
      <dgm:spPr/>
    </dgm:pt>
    <dgm:pt modelId="{2EB46E51-7819-4654-AB72-AB000C873B0D}" type="pres">
      <dgm:prSet presAssocID="{F2D03E59-4F4F-4BD3-B56C-B7FC7597A74C}" presName="parentText" presStyleLbl="node1" presStyleIdx="3" presStyleCnt="4" custLinFactNeighborY="72528">
        <dgm:presLayoutVars>
          <dgm:chMax val="0"/>
          <dgm:bulletEnabled val="1"/>
        </dgm:presLayoutVars>
      </dgm:prSet>
      <dgm:spPr/>
    </dgm:pt>
    <dgm:pt modelId="{029D59F1-B96C-47BA-9DDE-D570E624DE49}" type="pres">
      <dgm:prSet presAssocID="{F2D03E59-4F4F-4BD3-B56C-B7FC7597A74C}" presName="negativeSpace" presStyleCnt="0"/>
      <dgm:spPr/>
    </dgm:pt>
    <dgm:pt modelId="{56B9D29F-E1F2-4BC5-803E-0A21D6EA78F4}" type="pres">
      <dgm:prSet presAssocID="{F2D03E59-4F4F-4BD3-B56C-B7FC7597A74C}" presName="childText" presStyleLbl="conFgAcc1" presStyleIdx="3" presStyleCnt="4" custLinFactNeighborY="59383">
        <dgm:presLayoutVars>
          <dgm:bulletEnabled val="1"/>
        </dgm:presLayoutVars>
      </dgm:prSet>
      <dgm:spPr/>
    </dgm:pt>
  </dgm:ptLst>
  <dgm:cxnLst>
    <dgm:cxn modelId="{B88AF202-09B6-4D77-A441-FF5C50F93E6C}" type="presOf" srcId="{CCC07C62-6404-4AF7-937E-57F4DC25BD7B}" destId="{C6E61760-212F-4A79-9D69-DE70F78CA92D}" srcOrd="0" destOrd="0" presId="urn:microsoft.com/office/officeart/2005/8/layout/list1"/>
    <dgm:cxn modelId="{EC815524-C552-46F1-99A4-F3C72A940022}" srcId="{CCC07C62-6404-4AF7-937E-57F4DC25BD7B}" destId="{CF75FB5D-6575-46AB-98EF-2953662580D2}" srcOrd="0" destOrd="0" parTransId="{E8BF345B-AA37-4587-9168-ADEED43507AA}" sibTransId="{71446D1E-CD3B-4224-A17E-71750B56E43F}"/>
    <dgm:cxn modelId="{C8F92D2A-2BF7-434B-8079-8F44F2766485}" srcId="{CCC07C62-6404-4AF7-937E-57F4DC25BD7B}" destId="{F2D03E59-4F4F-4BD3-B56C-B7FC7597A74C}" srcOrd="3" destOrd="0" parTransId="{2DDB88C2-C484-4393-BCD6-D631B1E23A3F}" sibTransId="{B227AF9B-39EF-44E8-9DE6-A84BC7FA9F25}"/>
    <dgm:cxn modelId="{54160C2C-E2B4-4253-86F2-9D44BF0B4ABE}" type="presOf" srcId="{3CB4831A-B14B-46D0-B258-9244AD9A8A5C}" destId="{ABCBCE7C-9DA4-44DB-9775-5B319CB601AE}" srcOrd="1" destOrd="0" presId="urn:microsoft.com/office/officeart/2005/8/layout/list1"/>
    <dgm:cxn modelId="{7036F13E-5761-451D-830D-70F64D13DB3D}" srcId="{CCC07C62-6404-4AF7-937E-57F4DC25BD7B}" destId="{B70A2130-573F-4F6D-AC72-599BFF2910A3}" srcOrd="2" destOrd="0" parTransId="{46366A84-1900-4E9A-A580-6FCA4C9E6AB6}" sibTransId="{B37C1F79-AB99-447D-A5A2-3859DDF6ED0E}"/>
    <dgm:cxn modelId="{EC7F0540-C602-4F79-9F3F-EC724FD891AB}" type="presOf" srcId="{F2D03E59-4F4F-4BD3-B56C-B7FC7597A74C}" destId="{F1C792B1-8685-44C0-BE4C-E7BF497D112C}" srcOrd="0" destOrd="0" presId="urn:microsoft.com/office/officeart/2005/8/layout/list1"/>
    <dgm:cxn modelId="{63888F63-8CA4-439E-B564-9AD59EC86DAF}" type="presOf" srcId="{B70A2130-573F-4F6D-AC72-599BFF2910A3}" destId="{C927E82D-EB6D-4EB4-A5ED-70086283CDB9}" srcOrd="0" destOrd="0" presId="urn:microsoft.com/office/officeart/2005/8/layout/list1"/>
    <dgm:cxn modelId="{8BEC4571-DF2B-4DC5-BFD0-0EECE94BB4B9}" type="presOf" srcId="{3CB4831A-B14B-46D0-B258-9244AD9A8A5C}" destId="{E5D75AF8-3EB2-4D2E-9C76-20D196C9F867}" srcOrd="0" destOrd="0" presId="urn:microsoft.com/office/officeart/2005/8/layout/list1"/>
    <dgm:cxn modelId="{FA753188-1D12-4D73-B741-B2E9D115EE96}" type="presOf" srcId="{F2D03E59-4F4F-4BD3-B56C-B7FC7597A74C}" destId="{2EB46E51-7819-4654-AB72-AB000C873B0D}" srcOrd="1" destOrd="0" presId="urn:microsoft.com/office/officeart/2005/8/layout/list1"/>
    <dgm:cxn modelId="{61383E96-91AC-4AFC-A105-279E169C20DC}" type="presOf" srcId="{CF75FB5D-6575-46AB-98EF-2953662580D2}" destId="{E9D135FC-39AC-48F4-9DE7-ACDACF881DD8}" srcOrd="1" destOrd="0" presId="urn:microsoft.com/office/officeart/2005/8/layout/list1"/>
    <dgm:cxn modelId="{9DB8BEA6-63A1-484A-82DB-8DF6E188143E}" type="presOf" srcId="{B70A2130-573F-4F6D-AC72-599BFF2910A3}" destId="{FE94EA71-A99D-48C2-81DC-6FEE586D0512}" srcOrd="1" destOrd="0" presId="urn:microsoft.com/office/officeart/2005/8/layout/list1"/>
    <dgm:cxn modelId="{FE4ECBC3-57E5-44A9-BA17-AFA50CA70ECF}" srcId="{CCC07C62-6404-4AF7-937E-57F4DC25BD7B}" destId="{3CB4831A-B14B-46D0-B258-9244AD9A8A5C}" srcOrd="1" destOrd="0" parTransId="{C9C4F543-535F-42C9-9920-DA7105FFA278}" sibTransId="{657B134F-FBEE-49B5-896E-A03DBCEBFF3B}"/>
    <dgm:cxn modelId="{BE2BEBDB-25F6-47C9-A3D6-C82B87568812}" type="presOf" srcId="{CF75FB5D-6575-46AB-98EF-2953662580D2}" destId="{4D0C1C6B-C3D0-44F6-8933-8AF1BFED02D2}" srcOrd="0" destOrd="0" presId="urn:microsoft.com/office/officeart/2005/8/layout/list1"/>
    <dgm:cxn modelId="{B2391BBC-4C38-49C2-A434-844AB2703B2B}" type="presParOf" srcId="{C6E61760-212F-4A79-9D69-DE70F78CA92D}" destId="{CF67502E-1AA3-4D6F-BC44-A9EAA5FBF67C}" srcOrd="0" destOrd="0" presId="urn:microsoft.com/office/officeart/2005/8/layout/list1"/>
    <dgm:cxn modelId="{D18ABF42-FF2D-4318-A0E8-1C7D194F2527}" type="presParOf" srcId="{CF67502E-1AA3-4D6F-BC44-A9EAA5FBF67C}" destId="{4D0C1C6B-C3D0-44F6-8933-8AF1BFED02D2}" srcOrd="0" destOrd="0" presId="urn:microsoft.com/office/officeart/2005/8/layout/list1"/>
    <dgm:cxn modelId="{87D61F6E-8DDA-4B3B-B27B-99FC0CD7CF5F}" type="presParOf" srcId="{CF67502E-1AA3-4D6F-BC44-A9EAA5FBF67C}" destId="{E9D135FC-39AC-48F4-9DE7-ACDACF881DD8}" srcOrd="1" destOrd="0" presId="urn:microsoft.com/office/officeart/2005/8/layout/list1"/>
    <dgm:cxn modelId="{9440C266-1C94-43BF-84D1-66FE3BA32112}" type="presParOf" srcId="{C6E61760-212F-4A79-9D69-DE70F78CA92D}" destId="{0BDA53A5-7C05-4673-9D56-7400D904FE56}" srcOrd="1" destOrd="0" presId="urn:microsoft.com/office/officeart/2005/8/layout/list1"/>
    <dgm:cxn modelId="{B9EC138D-3424-4B64-856E-221F6B5F5E30}" type="presParOf" srcId="{C6E61760-212F-4A79-9D69-DE70F78CA92D}" destId="{12E0155C-B275-4550-B6E3-02DB3AB56FE3}" srcOrd="2" destOrd="0" presId="urn:microsoft.com/office/officeart/2005/8/layout/list1"/>
    <dgm:cxn modelId="{309CD675-2737-4CD2-98C4-FCE66EE4D744}" type="presParOf" srcId="{C6E61760-212F-4A79-9D69-DE70F78CA92D}" destId="{DBC8CB2B-0F47-4945-8868-DA1802654A7D}" srcOrd="3" destOrd="0" presId="urn:microsoft.com/office/officeart/2005/8/layout/list1"/>
    <dgm:cxn modelId="{46D58EB2-90C7-44E6-9AB3-12755D1C9A59}" type="presParOf" srcId="{C6E61760-212F-4A79-9D69-DE70F78CA92D}" destId="{28F209C1-7262-4320-B5D4-44522937EAB9}" srcOrd="4" destOrd="0" presId="urn:microsoft.com/office/officeart/2005/8/layout/list1"/>
    <dgm:cxn modelId="{C7E28DA0-058E-47A1-BD29-21D4B81E3870}" type="presParOf" srcId="{28F209C1-7262-4320-B5D4-44522937EAB9}" destId="{E5D75AF8-3EB2-4D2E-9C76-20D196C9F867}" srcOrd="0" destOrd="0" presId="urn:microsoft.com/office/officeart/2005/8/layout/list1"/>
    <dgm:cxn modelId="{8C8F0DA2-939E-4F36-AB64-10E617B4BD3C}" type="presParOf" srcId="{28F209C1-7262-4320-B5D4-44522937EAB9}" destId="{ABCBCE7C-9DA4-44DB-9775-5B319CB601AE}" srcOrd="1" destOrd="0" presId="urn:microsoft.com/office/officeart/2005/8/layout/list1"/>
    <dgm:cxn modelId="{AD2BD8BF-E643-4147-90F6-F09B9EA91281}" type="presParOf" srcId="{C6E61760-212F-4A79-9D69-DE70F78CA92D}" destId="{7B30F022-5C2A-432D-B60F-173B4FCA50F9}" srcOrd="5" destOrd="0" presId="urn:microsoft.com/office/officeart/2005/8/layout/list1"/>
    <dgm:cxn modelId="{0F6FE4D4-1C72-4116-9869-29D530E816AF}" type="presParOf" srcId="{C6E61760-212F-4A79-9D69-DE70F78CA92D}" destId="{4F69EDCA-11C9-4165-9A40-FB8AEC3EB27D}" srcOrd="6" destOrd="0" presId="urn:microsoft.com/office/officeart/2005/8/layout/list1"/>
    <dgm:cxn modelId="{57DB7CFE-0EB0-4059-83F8-A9417E99FB57}" type="presParOf" srcId="{C6E61760-212F-4A79-9D69-DE70F78CA92D}" destId="{CDD4D2D7-3DA1-47CB-9FF5-0C1F03B8A735}" srcOrd="7" destOrd="0" presId="urn:microsoft.com/office/officeart/2005/8/layout/list1"/>
    <dgm:cxn modelId="{3AC48797-268F-4187-8053-BFB7F2035D10}" type="presParOf" srcId="{C6E61760-212F-4A79-9D69-DE70F78CA92D}" destId="{8C584BD9-0941-4D3F-950E-E647ED6EA5F5}" srcOrd="8" destOrd="0" presId="urn:microsoft.com/office/officeart/2005/8/layout/list1"/>
    <dgm:cxn modelId="{A0387C7E-1781-4F14-88B2-CC293B0AB488}" type="presParOf" srcId="{8C584BD9-0941-4D3F-950E-E647ED6EA5F5}" destId="{C927E82D-EB6D-4EB4-A5ED-70086283CDB9}" srcOrd="0" destOrd="0" presId="urn:microsoft.com/office/officeart/2005/8/layout/list1"/>
    <dgm:cxn modelId="{D435C5F1-FC35-4458-B7AB-9E288D5BCDFC}" type="presParOf" srcId="{8C584BD9-0941-4D3F-950E-E647ED6EA5F5}" destId="{FE94EA71-A99D-48C2-81DC-6FEE586D0512}" srcOrd="1" destOrd="0" presId="urn:microsoft.com/office/officeart/2005/8/layout/list1"/>
    <dgm:cxn modelId="{8050D000-12EE-4B63-88C3-477D8C676619}" type="presParOf" srcId="{C6E61760-212F-4A79-9D69-DE70F78CA92D}" destId="{B056E23B-CABF-434A-856C-6D6F6398AABB}" srcOrd="9" destOrd="0" presId="urn:microsoft.com/office/officeart/2005/8/layout/list1"/>
    <dgm:cxn modelId="{B3255A9A-7FB6-4517-82D4-2856ED231F47}" type="presParOf" srcId="{C6E61760-212F-4A79-9D69-DE70F78CA92D}" destId="{956E5FA2-41AE-4FB0-A81B-0F24533F80EB}" srcOrd="10" destOrd="0" presId="urn:microsoft.com/office/officeart/2005/8/layout/list1"/>
    <dgm:cxn modelId="{22B12A86-2360-41F9-A0EC-6102013525B5}" type="presParOf" srcId="{C6E61760-212F-4A79-9D69-DE70F78CA92D}" destId="{02FE1B61-23CB-4185-A235-5FC3E67077D8}" srcOrd="11" destOrd="0" presId="urn:microsoft.com/office/officeart/2005/8/layout/list1"/>
    <dgm:cxn modelId="{725F2372-C32E-41BA-B15C-19478E67FCBF}" type="presParOf" srcId="{C6E61760-212F-4A79-9D69-DE70F78CA92D}" destId="{3C3297B6-88BA-406E-9367-F19BA0CDA013}" srcOrd="12" destOrd="0" presId="urn:microsoft.com/office/officeart/2005/8/layout/list1"/>
    <dgm:cxn modelId="{DFAB8672-72B9-480D-82A2-4D45B4F7860D}" type="presParOf" srcId="{3C3297B6-88BA-406E-9367-F19BA0CDA013}" destId="{F1C792B1-8685-44C0-BE4C-E7BF497D112C}" srcOrd="0" destOrd="0" presId="urn:microsoft.com/office/officeart/2005/8/layout/list1"/>
    <dgm:cxn modelId="{75B7CD86-5180-413C-8C84-F9C6AA2384B6}" type="presParOf" srcId="{3C3297B6-88BA-406E-9367-F19BA0CDA013}" destId="{2EB46E51-7819-4654-AB72-AB000C873B0D}" srcOrd="1" destOrd="0" presId="urn:microsoft.com/office/officeart/2005/8/layout/list1"/>
    <dgm:cxn modelId="{992FBC5E-1B86-45A2-936C-44AA4E022B2C}" type="presParOf" srcId="{C6E61760-212F-4A79-9D69-DE70F78CA92D}" destId="{029D59F1-B96C-47BA-9DDE-D570E624DE49}" srcOrd="13" destOrd="0" presId="urn:microsoft.com/office/officeart/2005/8/layout/list1"/>
    <dgm:cxn modelId="{D409E595-4F84-4C13-B4E9-32A0EB6C4E6D}" type="presParOf" srcId="{C6E61760-212F-4A79-9D69-DE70F78CA92D}" destId="{56B9D29F-E1F2-4BC5-803E-0A21D6EA78F4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0F955B8-62C9-4909-BDDA-53633B0191F0}" type="doc">
      <dgm:prSet loTypeId="urn:microsoft.com/office/officeart/2005/8/layout/matrix3" loCatId="matrix" qsTypeId="urn:microsoft.com/office/officeart/2005/8/quickstyle/3d1" qsCatId="3D" csTypeId="urn:microsoft.com/office/officeart/2005/8/colors/colorful1#6" csCatId="colorful" phldr="1"/>
      <dgm:spPr/>
      <dgm:t>
        <a:bodyPr/>
        <a:lstStyle/>
        <a:p>
          <a:endParaRPr lang="en-GB"/>
        </a:p>
      </dgm:t>
    </dgm:pt>
    <dgm:pt modelId="{535B7C7E-BE83-425B-B31B-5585862A0A06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GAINING MORE PARTNERS</a:t>
          </a:r>
        </a:p>
      </dgm:t>
    </dgm:pt>
    <dgm:pt modelId="{0370DB1F-C357-4EBC-903B-4BF63C390E73}" type="parTrans" cxnId="{BB7C57AF-B002-4FC9-89DD-F5035E37FD79}">
      <dgm:prSet/>
      <dgm:spPr/>
      <dgm:t>
        <a:bodyPr/>
        <a:lstStyle/>
        <a:p>
          <a:endParaRPr lang="en-GB"/>
        </a:p>
      </dgm:t>
    </dgm:pt>
    <dgm:pt modelId="{315CAE4F-54D2-41B9-9946-08438EEF1962}" type="sibTrans" cxnId="{BB7C57AF-B002-4FC9-89DD-F5035E37FD79}">
      <dgm:prSet/>
      <dgm:spPr/>
      <dgm:t>
        <a:bodyPr/>
        <a:lstStyle/>
        <a:p>
          <a:endParaRPr lang="en-GB"/>
        </a:p>
      </dgm:t>
    </dgm:pt>
    <dgm:pt modelId="{8AE28699-ED7E-460F-BA8C-965FE1A4DF07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More community outreaches and trainings, </a:t>
          </a:r>
        </a:p>
      </dgm:t>
    </dgm:pt>
    <dgm:pt modelId="{3D69FCEB-9C94-4427-97DB-4697ADD235FB}" type="parTrans" cxnId="{2394D5F2-8750-4756-A09A-96EF7DDD4EF7}">
      <dgm:prSet/>
      <dgm:spPr/>
      <dgm:t>
        <a:bodyPr/>
        <a:lstStyle/>
        <a:p>
          <a:endParaRPr lang="en-GB"/>
        </a:p>
      </dgm:t>
    </dgm:pt>
    <dgm:pt modelId="{B43AC5E0-EE1F-4D91-B8A5-5F791F3F700C}" type="sibTrans" cxnId="{2394D5F2-8750-4756-A09A-96EF7DDD4EF7}">
      <dgm:prSet/>
      <dgm:spPr/>
      <dgm:t>
        <a:bodyPr/>
        <a:lstStyle/>
        <a:p>
          <a:endParaRPr lang="en-GB"/>
        </a:p>
      </dgm:t>
    </dgm:pt>
    <dgm:pt modelId="{D5B57895-F7C3-4F38-AA64-6BB336D6257E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The launch of  our T-guide (a device that protects  whatever it is placed around of and runs on biogas)</a:t>
          </a:r>
        </a:p>
      </dgm:t>
    </dgm:pt>
    <dgm:pt modelId="{74E71739-4623-472C-AF3C-C3D16909DA81}" type="parTrans" cxnId="{68A1FD47-4D00-44A3-BDE0-27B736F2673D}">
      <dgm:prSet/>
      <dgm:spPr/>
      <dgm:t>
        <a:bodyPr/>
        <a:lstStyle/>
        <a:p>
          <a:endParaRPr lang="en-GB"/>
        </a:p>
      </dgm:t>
    </dgm:pt>
    <dgm:pt modelId="{EF3DD7FF-4EEB-484C-BDDC-7DC9C7098F54}" type="sibTrans" cxnId="{68A1FD47-4D00-44A3-BDE0-27B736F2673D}">
      <dgm:prSet/>
      <dgm:spPr/>
      <dgm:t>
        <a:bodyPr/>
        <a:lstStyle/>
        <a:p>
          <a:endParaRPr lang="en-GB"/>
        </a:p>
      </dgm:t>
    </dgm:pt>
    <dgm:pt modelId="{DA7A5476-9528-46B5-8AC6-E3B35F57D540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Connecting our farmers and crop processers to our partners  in the agro-business sector.</a:t>
          </a:r>
        </a:p>
      </dgm:t>
    </dgm:pt>
    <dgm:pt modelId="{F19796E7-40B5-475F-9F0B-B96EF7473E65}" type="parTrans" cxnId="{58A96448-CFAA-4D5B-BF83-AC10BE57BA08}">
      <dgm:prSet/>
      <dgm:spPr/>
      <dgm:t>
        <a:bodyPr/>
        <a:lstStyle/>
        <a:p>
          <a:endParaRPr lang="en-GB"/>
        </a:p>
      </dgm:t>
    </dgm:pt>
    <dgm:pt modelId="{0CCACFD6-2BDC-482D-893C-B15295751647}" type="sibTrans" cxnId="{58A96448-CFAA-4D5B-BF83-AC10BE57BA08}">
      <dgm:prSet/>
      <dgm:spPr/>
      <dgm:t>
        <a:bodyPr/>
        <a:lstStyle/>
        <a:p>
          <a:endParaRPr lang="en-GB"/>
        </a:p>
      </dgm:t>
    </dgm:pt>
    <dgm:pt modelId="{1D92D1FE-BC4F-44EC-9BBF-416EE0B64F37}" type="pres">
      <dgm:prSet presAssocID="{40F955B8-62C9-4909-BDDA-53633B0191F0}" presName="matrix" presStyleCnt="0">
        <dgm:presLayoutVars>
          <dgm:chMax val="1"/>
          <dgm:dir/>
          <dgm:resizeHandles val="exact"/>
        </dgm:presLayoutVars>
      </dgm:prSet>
      <dgm:spPr/>
    </dgm:pt>
    <dgm:pt modelId="{D3BAA4C3-BB89-4197-8849-B7255DD29F85}" type="pres">
      <dgm:prSet presAssocID="{40F955B8-62C9-4909-BDDA-53633B0191F0}" presName="diamond" presStyleLbl="bgShp" presStyleIdx="0" presStyleCnt="1"/>
      <dgm:spPr/>
    </dgm:pt>
    <dgm:pt modelId="{8B9080AF-27BF-4462-B247-249066917EAF}" type="pres">
      <dgm:prSet presAssocID="{40F955B8-62C9-4909-BDDA-53633B0191F0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0A581FE-E239-4A92-A872-1255834AFEF4}" type="pres">
      <dgm:prSet presAssocID="{40F955B8-62C9-4909-BDDA-53633B0191F0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C006BF8-E101-4618-93D4-BA39E13E3D66}" type="pres">
      <dgm:prSet presAssocID="{40F955B8-62C9-4909-BDDA-53633B0191F0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9F7AE35-6D9F-45C5-8338-507B08994C08}" type="pres">
      <dgm:prSet presAssocID="{40F955B8-62C9-4909-BDDA-53633B0191F0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9097823-2D6C-4456-9945-08F66AC8D8A5}" type="presOf" srcId="{8AE28699-ED7E-460F-BA8C-965FE1A4DF07}" destId="{80A581FE-E239-4A92-A872-1255834AFEF4}" srcOrd="0" destOrd="0" presId="urn:microsoft.com/office/officeart/2005/8/layout/matrix3"/>
    <dgm:cxn modelId="{8093913B-3FF1-4E08-AA24-756C5BF2BE80}" type="presOf" srcId="{DA7A5476-9528-46B5-8AC6-E3B35F57D540}" destId="{59F7AE35-6D9F-45C5-8338-507B08994C08}" srcOrd="0" destOrd="0" presId="urn:microsoft.com/office/officeart/2005/8/layout/matrix3"/>
    <dgm:cxn modelId="{68A1FD47-4D00-44A3-BDE0-27B736F2673D}" srcId="{40F955B8-62C9-4909-BDDA-53633B0191F0}" destId="{D5B57895-F7C3-4F38-AA64-6BB336D6257E}" srcOrd="2" destOrd="0" parTransId="{74E71739-4623-472C-AF3C-C3D16909DA81}" sibTransId="{EF3DD7FF-4EEB-484C-BDDC-7DC9C7098F54}"/>
    <dgm:cxn modelId="{58A96448-CFAA-4D5B-BF83-AC10BE57BA08}" srcId="{40F955B8-62C9-4909-BDDA-53633B0191F0}" destId="{DA7A5476-9528-46B5-8AC6-E3B35F57D540}" srcOrd="3" destOrd="0" parTransId="{F19796E7-40B5-475F-9F0B-B96EF7473E65}" sibTransId="{0CCACFD6-2BDC-482D-893C-B15295751647}"/>
    <dgm:cxn modelId="{D8566C8F-0038-41B2-8640-92583FBDE116}" type="presOf" srcId="{535B7C7E-BE83-425B-B31B-5585862A0A06}" destId="{8B9080AF-27BF-4462-B247-249066917EAF}" srcOrd="0" destOrd="0" presId="urn:microsoft.com/office/officeart/2005/8/layout/matrix3"/>
    <dgm:cxn modelId="{B2F811AA-F98A-4410-BE30-602DA66A37E6}" type="presOf" srcId="{D5B57895-F7C3-4F38-AA64-6BB336D6257E}" destId="{DC006BF8-E101-4618-93D4-BA39E13E3D66}" srcOrd="0" destOrd="0" presId="urn:microsoft.com/office/officeart/2005/8/layout/matrix3"/>
    <dgm:cxn modelId="{BB7C57AF-B002-4FC9-89DD-F5035E37FD79}" srcId="{40F955B8-62C9-4909-BDDA-53633B0191F0}" destId="{535B7C7E-BE83-425B-B31B-5585862A0A06}" srcOrd="0" destOrd="0" parTransId="{0370DB1F-C357-4EBC-903B-4BF63C390E73}" sibTransId="{315CAE4F-54D2-41B9-9946-08438EEF1962}"/>
    <dgm:cxn modelId="{E7D755D2-FDB1-4C28-BE48-C036CD638EBC}" type="presOf" srcId="{40F955B8-62C9-4909-BDDA-53633B0191F0}" destId="{1D92D1FE-BC4F-44EC-9BBF-416EE0B64F37}" srcOrd="0" destOrd="0" presId="urn:microsoft.com/office/officeart/2005/8/layout/matrix3"/>
    <dgm:cxn modelId="{2394D5F2-8750-4756-A09A-96EF7DDD4EF7}" srcId="{40F955B8-62C9-4909-BDDA-53633B0191F0}" destId="{8AE28699-ED7E-460F-BA8C-965FE1A4DF07}" srcOrd="1" destOrd="0" parTransId="{3D69FCEB-9C94-4427-97DB-4697ADD235FB}" sibTransId="{B43AC5E0-EE1F-4D91-B8A5-5F791F3F700C}"/>
    <dgm:cxn modelId="{4D32AD79-AA7D-43D0-A157-AED3CC2315B0}" type="presParOf" srcId="{1D92D1FE-BC4F-44EC-9BBF-416EE0B64F37}" destId="{D3BAA4C3-BB89-4197-8849-B7255DD29F85}" srcOrd="0" destOrd="0" presId="urn:microsoft.com/office/officeart/2005/8/layout/matrix3"/>
    <dgm:cxn modelId="{7274356C-0575-4DBE-BA4F-10248692722D}" type="presParOf" srcId="{1D92D1FE-BC4F-44EC-9BBF-416EE0B64F37}" destId="{8B9080AF-27BF-4462-B247-249066917EAF}" srcOrd="1" destOrd="0" presId="urn:microsoft.com/office/officeart/2005/8/layout/matrix3"/>
    <dgm:cxn modelId="{A4E79560-740D-4D91-B5BC-A2C113E63EEC}" type="presParOf" srcId="{1D92D1FE-BC4F-44EC-9BBF-416EE0B64F37}" destId="{80A581FE-E239-4A92-A872-1255834AFEF4}" srcOrd="2" destOrd="0" presId="urn:microsoft.com/office/officeart/2005/8/layout/matrix3"/>
    <dgm:cxn modelId="{7149608B-1B88-4C07-A9AB-6EB448707C16}" type="presParOf" srcId="{1D92D1FE-BC4F-44EC-9BBF-416EE0B64F37}" destId="{DC006BF8-E101-4618-93D4-BA39E13E3D66}" srcOrd="3" destOrd="0" presId="urn:microsoft.com/office/officeart/2005/8/layout/matrix3"/>
    <dgm:cxn modelId="{3F61E345-C514-4C97-BDCE-1C66B937442F}" type="presParOf" srcId="{1D92D1FE-BC4F-44EC-9BBF-416EE0B64F37}" destId="{59F7AE35-6D9F-45C5-8338-507B08994C08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B398C54-699C-42F5-880A-73FC9020BF96}" type="doc">
      <dgm:prSet loTypeId="urn:microsoft.com/office/officeart/2005/8/layout/cycle8" loCatId="cycle" qsTypeId="urn:microsoft.com/office/officeart/2005/8/quickstyle/3d2#2" qsCatId="3D" csTypeId="urn:microsoft.com/office/officeart/2005/8/colors/colorful1#7" csCatId="colorful" phldr="1"/>
      <dgm:spPr/>
    </dgm:pt>
    <dgm:pt modelId="{1DC03474-C103-4770-9579-4C98BEEE0D09}">
      <dgm:prSet phldrT="[Text]"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MORE JOBS DUE TO OUR NICHE.</a:t>
          </a:r>
          <a:endParaRPr lang="en-GB" b="1" dirty="0">
            <a:solidFill>
              <a:schemeClr val="tx1"/>
            </a:solidFill>
          </a:endParaRPr>
        </a:p>
      </dgm:t>
    </dgm:pt>
    <dgm:pt modelId="{48A2D7BA-4876-4C2C-8671-6F50FF4A6E3E}" type="parTrans" cxnId="{1D2DAE47-D3C2-4AD9-83D8-C551AB498ADC}">
      <dgm:prSet/>
      <dgm:spPr/>
      <dgm:t>
        <a:bodyPr/>
        <a:lstStyle/>
        <a:p>
          <a:endParaRPr lang="en-GB"/>
        </a:p>
      </dgm:t>
    </dgm:pt>
    <dgm:pt modelId="{63D83E8C-19B5-4B21-A5DA-441946DB921C}" type="sibTrans" cxnId="{1D2DAE47-D3C2-4AD9-83D8-C551AB498ADC}">
      <dgm:prSet/>
      <dgm:spPr/>
      <dgm:t>
        <a:bodyPr/>
        <a:lstStyle/>
        <a:p>
          <a:endParaRPr lang="en-GB"/>
        </a:p>
      </dgm:t>
    </dgm:pt>
    <dgm:pt modelId="{E707221F-A828-4EED-9B88-ADAE95ED0547}">
      <dgm:prSet phldrT="[Text]"/>
      <dgm:spPr/>
      <dgm:t>
        <a:bodyPr/>
        <a:lstStyle/>
        <a:p>
          <a:r>
            <a:rPr lang="en-GB" b="1">
              <a:solidFill>
                <a:schemeClr val="tx1"/>
              </a:solidFill>
            </a:rPr>
            <a:t>Increase in income of our clients</a:t>
          </a:r>
          <a:endParaRPr lang="en-GB" b="1" dirty="0">
            <a:solidFill>
              <a:schemeClr val="tx1"/>
            </a:solidFill>
          </a:endParaRPr>
        </a:p>
      </dgm:t>
    </dgm:pt>
    <dgm:pt modelId="{F0BE4BFC-6A94-48FD-8C50-328DBE9CA092}" type="parTrans" cxnId="{6B58EDF0-BFE6-410A-9266-A11653D8C0D8}">
      <dgm:prSet/>
      <dgm:spPr/>
      <dgm:t>
        <a:bodyPr/>
        <a:lstStyle/>
        <a:p>
          <a:endParaRPr lang="en-GB"/>
        </a:p>
      </dgm:t>
    </dgm:pt>
    <dgm:pt modelId="{A734F8FF-4424-4F8F-B776-A67D811718AC}" type="sibTrans" cxnId="{6B58EDF0-BFE6-410A-9266-A11653D8C0D8}">
      <dgm:prSet/>
      <dgm:spPr/>
      <dgm:t>
        <a:bodyPr/>
        <a:lstStyle/>
        <a:p>
          <a:endParaRPr lang="en-GB"/>
        </a:p>
      </dgm:t>
    </dgm:pt>
    <dgm:pt modelId="{A1DD3DF1-B99E-41E0-92F0-3D4428F340D2}">
      <dgm:prSet phldrT="[Text]" custT="1"/>
      <dgm:spPr/>
      <dgm:t>
        <a:bodyPr/>
        <a:lstStyle/>
        <a:p>
          <a:r>
            <a:rPr lang="en-GB" sz="1530" b="1" dirty="0">
              <a:solidFill>
                <a:schemeClr val="tx1"/>
              </a:solidFill>
            </a:rPr>
            <a:t>NEW BUSINESSES AND COMPETITION OPENED IN RELATION TO OUR CREATED NICHE.</a:t>
          </a:r>
        </a:p>
      </dgm:t>
    </dgm:pt>
    <dgm:pt modelId="{26D4D62F-CC22-4DF4-B995-A4B263BD82A2}" type="parTrans" cxnId="{47691C0C-E11A-4764-9D4A-45E322A8E284}">
      <dgm:prSet/>
      <dgm:spPr/>
      <dgm:t>
        <a:bodyPr/>
        <a:lstStyle/>
        <a:p>
          <a:endParaRPr lang="en-GB"/>
        </a:p>
      </dgm:t>
    </dgm:pt>
    <dgm:pt modelId="{B05B1602-5C9D-451F-8CDD-91AB761066B3}" type="sibTrans" cxnId="{47691C0C-E11A-4764-9D4A-45E322A8E284}">
      <dgm:prSet/>
      <dgm:spPr/>
      <dgm:t>
        <a:bodyPr/>
        <a:lstStyle/>
        <a:p>
          <a:endParaRPr lang="en-GB"/>
        </a:p>
      </dgm:t>
    </dgm:pt>
    <dgm:pt modelId="{B05FD7ED-D1B4-4D49-ACD0-C71AECDA166B}" type="pres">
      <dgm:prSet presAssocID="{1B398C54-699C-42F5-880A-73FC9020BF96}" presName="compositeShape" presStyleCnt="0">
        <dgm:presLayoutVars>
          <dgm:chMax val="7"/>
          <dgm:dir/>
          <dgm:resizeHandles val="exact"/>
        </dgm:presLayoutVars>
      </dgm:prSet>
      <dgm:spPr/>
    </dgm:pt>
    <dgm:pt modelId="{5C9CB3C2-F0CA-4062-8BB3-30153373C482}" type="pres">
      <dgm:prSet presAssocID="{1B398C54-699C-42F5-880A-73FC9020BF96}" presName="wedge1" presStyleLbl="node1" presStyleIdx="0" presStyleCnt="3"/>
      <dgm:spPr/>
    </dgm:pt>
    <dgm:pt modelId="{937F4A05-1FA7-4AF3-8D90-C15092D249BE}" type="pres">
      <dgm:prSet presAssocID="{1B398C54-699C-42F5-880A-73FC9020BF96}" presName="dummy1a" presStyleCnt="0"/>
      <dgm:spPr/>
    </dgm:pt>
    <dgm:pt modelId="{70380056-EF1E-4BEE-BFE9-82A31EF684F4}" type="pres">
      <dgm:prSet presAssocID="{1B398C54-699C-42F5-880A-73FC9020BF96}" presName="dummy1b" presStyleCnt="0"/>
      <dgm:spPr/>
    </dgm:pt>
    <dgm:pt modelId="{FA2A0F68-9CC4-4CA9-9D13-C74A4BD1FFD5}" type="pres">
      <dgm:prSet presAssocID="{1B398C54-699C-42F5-880A-73FC9020BF96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D6D1F15-0D86-43AD-AC76-5E8BA98279BA}" type="pres">
      <dgm:prSet presAssocID="{1B398C54-699C-42F5-880A-73FC9020BF96}" presName="wedge2" presStyleLbl="node1" presStyleIdx="1" presStyleCnt="3"/>
      <dgm:spPr/>
    </dgm:pt>
    <dgm:pt modelId="{40E96A21-F46D-402A-A6CA-85B6BA403E68}" type="pres">
      <dgm:prSet presAssocID="{1B398C54-699C-42F5-880A-73FC9020BF96}" presName="dummy2a" presStyleCnt="0"/>
      <dgm:spPr/>
    </dgm:pt>
    <dgm:pt modelId="{BEB5F53D-4036-475F-95BE-EAB5D1AA0F84}" type="pres">
      <dgm:prSet presAssocID="{1B398C54-699C-42F5-880A-73FC9020BF96}" presName="dummy2b" presStyleCnt="0"/>
      <dgm:spPr/>
    </dgm:pt>
    <dgm:pt modelId="{B73ADE1A-2FFC-47CA-B73A-6A743498B74B}" type="pres">
      <dgm:prSet presAssocID="{1B398C54-699C-42F5-880A-73FC9020BF96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086AB38-CFC1-4A80-A47E-7EA660C89FA1}" type="pres">
      <dgm:prSet presAssocID="{1B398C54-699C-42F5-880A-73FC9020BF96}" presName="wedge3" presStyleLbl="node1" presStyleIdx="2" presStyleCnt="3"/>
      <dgm:spPr/>
    </dgm:pt>
    <dgm:pt modelId="{7BC59578-B86C-4DC9-A129-A65852878B82}" type="pres">
      <dgm:prSet presAssocID="{1B398C54-699C-42F5-880A-73FC9020BF96}" presName="dummy3a" presStyleCnt="0"/>
      <dgm:spPr/>
    </dgm:pt>
    <dgm:pt modelId="{FD4A6726-EB9C-4260-95D9-494EA13BEEC7}" type="pres">
      <dgm:prSet presAssocID="{1B398C54-699C-42F5-880A-73FC9020BF96}" presName="dummy3b" presStyleCnt="0"/>
      <dgm:spPr/>
    </dgm:pt>
    <dgm:pt modelId="{87EFEE70-1264-4916-9886-0179934FD61D}" type="pres">
      <dgm:prSet presAssocID="{1B398C54-699C-42F5-880A-73FC9020BF96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09CFB96A-7C9A-4FEB-B8C8-73AF28B83E9C}" type="pres">
      <dgm:prSet presAssocID="{63D83E8C-19B5-4B21-A5DA-441946DB921C}" presName="arrowWedge1" presStyleLbl="fgSibTrans2D1" presStyleIdx="0" presStyleCnt="3"/>
      <dgm:spPr/>
    </dgm:pt>
    <dgm:pt modelId="{F98CD614-CBFB-48D4-A7E1-E8755E759421}" type="pres">
      <dgm:prSet presAssocID="{A734F8FF-4424-4F8F-B776-A67D811718AC}" presName="arrowWedge2" presStyleLbl="fgSibTrans2D1" presStyleIdx="1" presStyleCnt="3"/>
      <dgm:spPr/>
    </dgm:pt>
    <dgm:pt modelId="{3D85EF6A-0937-4FB3-9F64-B85A9A8D4A7D}" type="pres">
      <dgm:prSet presAssocID="{B05B1602-5C9D-451F-8CDD-91AB761066B3}" presName="arrowWedge3" presStyleLbl="fgSibTrans2D1" presStyleIdx="2" presStyleCnt="3" custLinFactNeighborX="353" custLinFactNeighborY="304"/>
      <dgm:spPr/>
    </dgm:pt>
  </dgm:ptLst>
  <dgm:cxnLst>
    <dgm:cxn modelId="{47691C0C-E11A-4764-9D4A-45E322A8E284}" srcId="{1B398C54-699C-42F5-880A-73FC9020BF96}" destId="{A1DD3DF1-B99E-41E0-92F0-3D4428F340D2}" srcOrd="2" destOrd="0" parTransId="{26D4D62F-CC22-4DF4-B995-A4B263BD82A2}" sibTransId="{B05B1602-5C9D-451F-8CDD-91AB761066B3}"/>
    <dgm:cxn modelId="{BB760430-31F0-4BBE-9DB6-E15E030E0F7D}" type="presOf" srcId="{E707221F-A828-4EED-9B88-ADAE95ED0547}" destId="{B73ADE1A-2FFC-47CA-B73A-6A743498B74B}" srcOrd="1" destOrd="0" presId="urn:microsoft.com/office/officeart/2005/8/layout/cycle8"/>
    <dgm:cxn modelId="{0A905332-B5F0-4709-B118-5EBC90821240}" type="presOf" srcId="{1B398C54-699C-42F5-880A-73FC9020BF96}" destId="{B05FD7ED-D1B4-4D49-ACD0-C71AECDA166B}" srcOrd="0" destOrd="0" presId="urn:microsoft.com/office/officeart/2005/8/layout/cycle8"/>
    <dgm:cxn modelId="{0712133E-1156-4062-B49D-B83ECC54E27A}" type="presOf" srcId="{A1DD3DF1-B99E-41E0-92F0-3D4428F340D2}" destId="{0086AB38-CFC1-4A80-A47E-7EA660C89FA1}" srcOrd="0" destOrd="0" presId="urn:microsoft.com/office/officeart/2005/8/layout/cycle8"/>
    <dgm:cxn modelId="{1D2DAE47-D3C2-4AD9-83D8-C551AB498ADC}" srcId="{1B398C54-699C-42F5-880A-73FC9020BF96}" destId="{1DC03474-C103-4770-9579-4C98BEEE0D09}" srcOrd="0" destOrd="0" parTransId="{48A2D7BA-4876-4C2C-8671-6F50FF4A6E3E}" sibTransId="{63D83E8C-19B5-4B21-A5DA-441946DB921C}"/>
    <dgm:cxn modelId="{D3975A85-AC9B-4E05-B04D-CA0654C886BA}" type="presOf" srcId="{E707221F-A828-4EED-9B88-ADAE95ED0547}" destId="{2D6D1F15-0D86-43AD-AC76-5E8BA98279BA}" srcOrd="0" destOrd="0" presId="urn:microsoft.com/office/officeart/2005/8/layout/cycle8"/>
    <dgm:cxn modelId="{2DA0C185-FD78-447C-BD28-B8A8AA128B4C}" type="presOf" srcId="{A1DD3DF1-B99E-41E0-92F0-3D4428F340D2}" destId="{87EFEE70-1264-4916-9886-0179934FD61D}" srcOrd="1" destOrd="0" presId="urn:microsoft.com/office/officeart/2005/8/layout/cycle8"/>
    <dgm:cxn modelId="{A9ADF88C-72B4-4929-B223-693DE6294A8B}" type="presOf" srcId="{1DC03474-C103-4770-9579-4C98BEEE0D09}" destId="{5C9CB3C2-F0CA-4062-8BB3-30153373C482}" srcOrd="0" destOrd="0" presId="urn:microsoft.com/office/officeart/2005/8/layout/cycle8"/>
    <dgm:cxn modelId="{574BBDBC-B20D-4A48-8F06-F4A361003B31}" type="presOf" srcId="{1DC03474-C103-4770-9579-4C98BEEE0D09}" destId="{FA2A0F68-9CC4-4CA9-9D13-C74A4BD1FFD5}" srcOrd="1" destOrd="0" presId="urn:microsoft.com/office/officeart/2005/8/layout/cycle8"/>
    <dgm:cxn modelId="{6B58EDF0-BFE6-410A-9266-A11653D8C0D8}" srcId="{1B398C54-699C-42F5-880A-73FC9020BF96}" destId="{E707221F-A828-4EED-9B88-ADAE95ED0547}" srcOrd="1" destOrd="0" parTransId="{F0BE4BFC-6A94-48FD-8C50-328DBE9CA092}" sibTransId="{A734F8FF-4424-4F8F-B776-A67D811718AC}"/>
    <dgm:cxn modelId="{30587B64-01F2-458E-BAD7-29B387E9EF32}" type="presParOf" srcId="{B05FD7ED-D1B4-4D49-ACD0-C71AECDA166B}" destId="{5C9CB3C2-F0CA-4062-8BB3-30153373C482}" srcOrd="0" destOrd="0" presId="urn:microsoft.com/office/officeart/2005/8/layout/cycle8"/>
    <dgm:cxn modelId="{E50B2F37-C834-459F-BB77-CC5D0D5E81BE}" type="presParOf" srcId="{B05FD7ED-D1B4-4D49-ACD0-C71AECDA166B}" destId="{937F4A05-1FA7-4AF3-8D90-C15092D249BE}" srcOrd="1" destOrd="0" presId="urn:microsoft.com/office/officeart/2005/8/layout/cycle8"/>
    <dgm:cxn modelId="{240CE8CC-2185-4503-B900-A823409AA9DF}" type="presParOf" srcId="{B05FD7ED-D1B4-4D49-ACD0-C71AECDA166B}" destId="{70380056-EF1E-4BEE-BFE9-82A31EF684F4}" srcOrd="2" destOrd="0" presId="urn:microsoft.com/office/officeart/2005/8/layout/cycle8"/>
    <dgm:cxn modelId="{DBAD1D77-ECDA-4CA6-8644-5E2BFC5EA419}" type="presParOf" srcId="{B05FD7ED-D1B4-4D49-ACD0-C71AECDA166B}" destId="{FA2A0F68-9CC4-4CA9-9D13-C74A4BD1FFD5}" srcOrd="3" destOrd="0" presId="urn:microsoft.com/office/officeart/2005/8/layout/cycle8"/>
    <dgm:cxn modelId="{C23C5CCD-EFAE-4E18-8467-DAE70AA5A000}" type="presParOf" srcId="{B05FD7ED-D1B4-4D49-ACD0-C71AECDA166B}" destId="{2D6D1F15-0D86-43AD-AC76-5E8BA98279BA}" srcOrd="4" destOrd="0" presId="urn:microsoft.com/office/officeart/2005/8/layout/cycle8"/>
    <dgm:cxn modelId="{6537C54B-EC15-4C45-BCB0-AD900CF6BB8C}" type="presParOf" srcId="{B05FD7ED-D1B4-4D49-ACD0-C71AECDA166B}" destId="{40E96A21-F46D-402A-A6CA-85B6BA403E68}" srcOrd="5" destOrd="0" presId="urn:microsoft.com/office/officeart/2005/8/layout/cycle8"/>
    <dgm:cxn modelId="{F97A3282-1CBD-461C-A5CA-EA3344B062E7}" type="presParOf" srcId="{B05FD7ED-D1B4-4D49-ACD0-C71AECDA166B}" destId="{BEB5F53D-4036-475F-95BE-EAB5D1AA0F84}" srcOrd="6" destOrd="0" presId="urn:microsoft.com/office/officeart/2005/8/layout/cycle8"/>
    <dgm:cxn modelId="{4A436A53-8C5D-4061-8FF0-866D7C0A3F4F}" type="presParOf" srcId="{B05FD7ED-D1B4-4D49-ACD0-C71AECDA166B}" destId="{B73ADE1A-2FFC-47CA-B73A-6A743498B74B}" srcOrd="7" destOrd="0" presId="urn:microsoft.com/office/officeart/2005/8/layout/cycle8"/>
    <dgm:cxn modelId="{FB2DA7D4-466F-4C20-A7CC-2118B62E9BAB}" type="presParOf" srcId="{B05FD7ED-D1B4-4D49-ACD0-C71AECDA166B}" destId="{0086AB38-CFC1-4A80-A47E-7EA660C89FA1}" srcOrd="8" destOrd="0" presId="urn:microsoft.com/office/officeart/2005/8/layout/cycle8"/>
    <dgm:cxn modelId="{7054441A-A478-41D8-B5D6-13B5828D135C}" type="presParOf" srcId="{B05FD7ED-D1B4-4D49-ACD0-C71AECDA166B}" destId="{7BC59578-B86C-4DC9-A129-A65852878B82}" srcOrd="9" destOrd="0" presId="urn:microsoft.com/office/officeart/2005/8/layout/cycle8"/>
    <dgm:cxn modelId="{7925B1D2-4F65-41B6-969F-2B3A2A406E40}" type="presParOf" srcId="{B05FD7ED-D1B4-4D49-ACD0-C71AECDA166B}" destId="{FD4A6726-EB9C-4260-95D9-494EA13BEEC7}" srcOrd="10" destOrd="0" presId="urn:microsoft.com/office/officeart/2005/8/layout/cycle8"/>
    <dgm:cxn modelId="{CCF817AA-CAFA-47BB-AD47-B05A3670EA54}" type="presParOf" srcId="{B05FD7ED-D1B4-4D49-ACD0-C71AECDA166B}" destId="{87EFEE70-1264-4916-9886-0179934FD61D}" srcOrd="11" destOrd="0" presId="urn:microsoft.com/office/officeart/2005/8/layout/cycle8"/>
    <dgm:cxn modelId="{71C58B94-1A49-49D7-B605-7B986DE0AC80}" type="presParOf" srcId="{B05FD7ED-D1B4-4D49-ACD0-C71AECDA166B}" destId="{09CFB96A-7C9A-4FEB-B8C8-73AF28B83E9C}" srcOrd="12" destOrd="0" presId="urn:microsoft.com/office/officeart/2005/8/layout/cycle8"/>
    <dgm:cxn modelId="{095C95C1-BE2B-436C-9B3F-3457620307E9}" type="presParOf" srcId="{B05FD7ED-D1B4-4D49-ACD0-C71AECDA166B}" destId="{F98CD614-CBFB-48D4-A7E1-E8755E759421}" srcOrd="13" destOrd="0" presId="urn:microsoft.com/office/officeart/2005/8/layout/cycle8"/>
    <dgm:cxn modelId="{59A81D9F-FE60-47C7-9B73-07EB4DE4554B}" type="presParOf" srcId="{B05FD7ED-D1B4-4D49-ACD0-C71AECDA166B}" destId="{3D85EF6A-0937-4FB3-9F64-B85A9A8D4A7D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EE32D6F-F64A-4AA4-9CC4-0B23D9518662}" type="doc">
      <dgm:prSet loTypeId="urn:microsoft.com/office/officeart/2005/8/layout/radial4" loCatId="relationship" qsTypeId="urn:microsoft.com/office/officeart/2005/8/quickstyle/3d1" qsCatId="3D" csTypeId="urn:microsoft.com/office/officeart/2005/8/colors/colorful1#3" csCatId="colorful" phldr="1"/>
      <dgm:spPr/>
      <dgm:t>
        <a:bodyPr/>
        <a:lstStyle/>
        <a:p>
          <a:endParaRPr lang="en-GB"/>
        </a:p>
      </dgm:t>
    </dgm:pt>
    <dgm:pt modelId="{7EABB563-9948-404C-9CCE-24614877C736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TRINE TECH</a:t>
          </a:r>
        </a:p>
      </dgm:t>
    </dgm:pt>
    <dgm:pt modelId="{F067F865-D3D3-480A-8B60-0B3BC97C7252}" type="parTrans" cxnId="{812F046A-377D-4EAE-A334-C137A976D930}">
      <dgm:prSet/>
      <dgm:spPr/>
      <dgm:t>
        <a:bodyPr/>
        <a:lstStyle/>
        <a:p>
          <a:endParaRPr lang="en-GB"/>
        </a:p>
      </dgm:t>
    </dgm:pt>
    <dgm:pt modelId="{E37580AE-4CF6-4E18-947A-8A90D3CBF593}" type="sibTrans" cxnId="{812F046A-377D-4EAE-A334-C137A976D930}">
      <dgm:prSet/>
      <dgm:spPr/>
      <dgm:t>
        <a:bodyPr/>
        <a:lstStyle/>
        <a:p>
          <a:endParaRPr lang="en-GB"/>
        </a:p>
      </dgm:t>
    </dgm:pt>
    <dgm:pt modelId="{9AB0574C-0FBB-43A0-B690-0DE1C90D896B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LOGISTICS COMPANIES</a:t>
          </a:r>
        </a:p>
      </dgm:t>
    </dgm:pt>
    <dgm:pt modelId="{49AD301A-2C80-45EB-A18A-BF0F0C808152}" type="parTrans" cxnId="{8813109B-72EC-4E8E-8181-6F46A84DE643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0D10F2B0-61A4-4E25-8EC6-34E02DD72BC6}" type="sibTrans" cxnId="{8813109B-72EC-4E8E-8181-6F46A84DE643}">
      <dgm:prSet/>
      <dgm:spPr/>
      <dgm:t>
        <a:bodyPr/>
        <a:lstStyle/>
        <a:p>
          <a:endParaRPr lang="en-GB"/>
        </a:p>
      </dgm:t>
    </dgm:pt>
    <dgm:pt modelId="{CCCE6991-1149-4160-9F21-001E6998D6DF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POWER </a:t>
          </a:r>
        </a:p>
      </dgm:t>
    </dgm:pt>
    <dgm:pt modelId="{3D585CDA-CA9A-4CB9-BB87-11C5EBF90C93}" type="parTrans" cxnId="{ED170E62-23D7-4470-86DA-B28D23CE9010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AA1567E8-9240-4027-854C-3FCACF47E0B9}" type="sibTrans" cxnId="{ED170E62-23D7-4470-86DA-B28D23CE9010}">
      <dgm:prSet/>
      <dgm:spPr/>
      <dgm:t>
        <a:bodyPr/>
        <a:lstStyle/>
        <a:p>
          <a:endParaRPr lang="en-GB"/>
        </a:p>
      </dgm:t>
    </dgm:pt>
    <dgm:pt modelId="{048FED54-2C44-4E5D-A1F2-F311F6E2F0CF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FOOD EXPORT</a:t>
          </a:r>
        </a:p>
      </dgm:t>
    </dgm:pt>
    <dgm:pt modelId="{E4C5B57E-0AAB-4FBC-B3AA-5BE9C1EBBC46}" type="parTrans" cxnId="{56BA29D1-87CD-45D9-A6B1-7D52B2EBB372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0D34FF27-30A2-4729-9163-F20AAAE773FA}" type="sibTrans" cxnId="{56BA29D1-87CD-45D9-A6B1-7D52B2EBB372}">
      <dgm:prSet/>
      <dgm:spPr/>
      <dgm:t>
        <a:bodyPr/>
        <a:lstStyle/>
        <a:p>
          <a:endParaRPr lang="en-GB"/>
        </a:p>
      </dgm:t>
    </dgm:pt>
    <dgm:pt modelId="{4CDBBB88-EF1A-46A1-9B60-31D56D8D1033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NGO’S</a:t>
          </a:r>
        </a:p>
      </dgm:t>
    </dgm:pt>
    <dgm:pt modelId="{EA0385D0-5AEB-4449-ABF4-50B8EC1431E9}" type="parTrans" cxnId="{DF886351-7A67-4E28-9E6B-047B855E68C7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7526D504-9463-4469-8780-866C8C475BEB}" type="sibTrans" cxnId="{DF886351-7A67-4E28-9E6B-047B855E68C7}">
      <dgm:prSet/>
      <dgm:spPr/>
      <dgm:t>
        <a:bodyPr/>
        <a:lstStyle/>
        <a:p>
          <a:endParaRPr lang="en-GB"/>
        </a:p>
      </dgm:t>
    </dgm:pt>
    <dgm:pt modelId="{C7F3617A-7ED2-430E-9A5E-E74931DB6DA7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FARMERS ASSOCIATIONS</a:t>
          </a:r>
        </a:p>
      </dgm:t>
    </dgm:pt>
    <dgm:pt modelId="{E54E3D00-6D18-44D0-9791-59A07FB3382A}" type="parTrans" cxnId="{7CCE69F8-5FDD-41DC-A56A-3751012C75F9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43AA4161-82BD-4A35-84CF-3AB54DF15263}" type="sibTrans" cxnId="{7CCE69F8-5FDD-41DC-A56A-3751012C75F9}">
      <dgm:prSet/>
      <dgm:spPr/>
      <dgm:t>
        <a:bodyPr/>
        <a:lstStyle/>
        <a:p>
          <a:endParaRPr lang="en-GB"/>
        </a:p>
      </dgm:t>
    </dgm:pt>
    <dgm:pt modelId="{E612B377-B031-4970-A409-CAB7AC3AA424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STATE WASTE COMMISSIONS</a:t>
          </a:r>
        </a:p>
      </dgm:t>
    </dgm:pt>
    <dgm:pt modelId="{66C12BC7-FF29-42B4-BA84-317F14446D0E}" type="parTrans" cxnId="{4600F27D-2947-4188-9968-9F2A646A3CE1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F49F0721-8015-48A6-9007-2EED02CD71C4}" type="sibTrans" cxnId="{4600F27D-2947-4188-9968-9F2A646A3CE1}">
      <dgm:prSet/>
      <dgm:spPr/>
      <dgm:t>
        <a:bodyPr/>
        <a:lstStyle/>
        <a:p>
          <a:endParaRPr lang="en-GB"/>
        </a:p>
      </dgm:t>
    </dgm:pt>
    <dgm:pt modelId="{638C3688-986D-4906-9BFE-B0868610EF53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ECOMMERCE COMPANIES</a:t>
          </a:r>
        </a:p>
      </dgm:t>
    </dgm:pt>
    <dgm:pt modelId="{650A4D88-6AA2-4B7F-805A-B68A64079FA2}" type="parTrans" cxnId="{9FDCA32D-04FF-47BE-8965-2F4A16B595D8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358389F2-82F8-4401-B43E-A70FA901C73D}" type="sibTrans" cxnId="{9FDCA32D-04FF-47BE-8965-2F4A16B595D8}">
      <dgm:prSet/>
      <dgm:spPr/>
      <dgm:t>
        <a:bodyPr/>
        <a:lstStyle/>
        <a:p>
          <a:endParaRPr lang="en-GB"/>
        </a:p>
      </dgm:t>
    </dgm:pt>
    <dgm:pt modelId="{1BB3A60B-4A68-49C5-8634-50EA5F65EF3F}">
      <dgm:prSet phldrT="[Text]"/>
      <dgm:spPr/>
      <dgm:t>
        <a:bodyPr/>
        <a:lstStyle/>
        <a:p>
          <a:endParaRPr lang="en-GB" b="1" dirty="0">
            <a:solidFill>
              <a:schemeClr val="tx1"/>
            </a:solidFill>
          </a:endParaRPr>
        </a:p>
      </dgm:t>
    </dgm:pt>
    <dgm:pt modelId="{5EDCCACC-0600-49D0-A358-A51E2B997CCD}" type="parTrans" cxnId="{A3C277A8-8371-4B17-BF2A-7D6D37B8AD83}">
      <dgm:prSet/>
      <dgm:spPr/>
      <dgm:t>
        <a:bodyPr/>
        <a:lstStyle/>
        <a:p>
          <a:endParaRPr lang="en-GB"/>
        </a:p>
      </dgm:t>
    </dgm:pt>
    <dgm:pt modelId="{1E204186-6C3E-4419-908F-6A719EB77453}" type="sibTrans" cxnId="{A3C277A8-8371-4B17-BF2A-7D6D37B8AD83}">
      <dgm:prSet/>
      <dgm:spPr/>
      <dgm:t>
        <a:bodyPr/>
        <a:lstStyle/>
        <a:p>
          <a:endParaRPr lang="en-GB"/>
        </a:p>
      </dgm:t>
    </dgm:pt>
    <dgm:pt modelId="{282E83BF-3E4C-42C2-A867-DD1E46B03368}">
      <dgm:prSet phldrT="[Text]"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TRADE ASSOCIATIONS</a:t>
          </a:r>
        </a:p>
      </dgm:t>
    </dgm:pt>
    <dgm:pt modelId="{04C09168-74F1-439C-9E3B-79AF9C3C5470}" type="parTrans" cxnId="{F0E73827-7B0D-47CE-8DC2-8FF2D69CD5EE}">
      <dgm:prSet/>
      <dgm:spPr/>
      <dgm:t>
        <a:bodyPr/>
        <a:lstStyle/>
        <a:p>
          <a:endParaRPr lang="en-GB" b="1">
            <a:solidFill>
              <a:schemeClr val="tx1"/>
            </a:solidFill>
          </a:endParaRPr>
        </a:p>
      </dgm:t>
    </dgm:pt>
    <dgm:pt modelId="{D3639C4B-E40C-48C0-9560-9990B3FBD1B6}" type="sibTrans" cxnId="{F0E73827-7B0D-47CE-8DC2-8FF2D69CD5EE}">
      <dgm:prSet/>
      <dgm:spPr/>
      <dgm:t>
        <a:bodyPr/>
        <a:lstStyle/>
        <a:p>
          <a:endParaRPr lang="en-GB"/>
        </a:p>
      </dgm:t>
    </dgm:pt>
    <dgm:pt modelId="{2FF55291-2791-4C7B-8B65-05438D1ECEDD}" type="pres">
      <dgm:prSet presAssocID="{2EE32D6F-F64A-4AA4-9CC4-0B23D951866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662A42A-8220-4373-BD4C-07925436FFBC}" type="pres">
      <dgm:prSet presAssocID="{7EABB563-9948-404C-9CCE-24614877C736}" presName="centerShape" presStyleLbl="node0" presStyleIdx="0" presStyleCnt="1"/>
      <dgm:spPr/>
    </dgm:pt>
    <dgm:pt modelId="{A9C0BAD3-E03C-4BB8-BB8C-1A46F10185BB}" type="pres">
      <dgm:prSet presAssocID="{49AD301A-2C80-45EB-A18A-BF0F0C808152}" presName="parTrans" presStyleLbl="bgSibTrans2D1" presStyleIdx="0" presStyleCnt="8"/>
      <dgm:spPr/>
    </dgm:pt>
    <dgm:pt modelId="{3FFC9E46-3530-4983-A129-F520C43E185D}" type="pres">
      <dgm:prSet presAssocID="{9AB0574C-0FBB-43A0-B690-0DE1C90D896B}" presName="node" presStyleLbl="node1" presStyleIdx="0" presStyleCnt="8">
        <dgm:presLayoutVars>
          <dgm:bulletEnabled val="1"/>
        </dgm:presLayoutVars>
      </dgm:prSet>
      <dgm:spPr/>
    </dgm:pt>
    <dgm:pt modelId="{821278A4-9FEF-41E2-A482-F65D2CE87876}" type="pres">
      <dgm:prSet presAssocID="{3D585CDA-CA9A-4CB9-BB87-11C5EBF90C93}" presName="parTrans" presStyleLbl="bgSibTrans2D1" presStyleIdx="1" presStyleCnt="8"/>
      <dgm:spPr/>
    </dgm:pt>
    <dgm:pt modelId="{C6109F0A-D370-4608-A93B-E391743C4AA7}" type="pres">
      <dgm:prSet presAssocID="{CCCE6991-1149-4160-9F21-001E6998D6DF}" presName="node" presStyleLbl="node1" presStyleIdx="1" presStyleCnt="8">
        <dgm:presLayoutVars>
          <dgm:bulletEnabled val="1"/>
        </dgm:presLayoutVars>
      </dgm:prSet>
      <dgm:spPr/>
    </dgm:pt>
    <dgm:pt modelId="{DA557E9B-0550-4165-B36A-B5225E75406B}" type="pres">
      <dgm:prSet presAssocID="{E4C5B57E-0AAB-4FBC-B3AA-5BE9C1EBBC46}" presName="parTrans" presStyleLbl="bgSibTrans2D1" presStyleIdx="2" presStyleCnt="8"/>
      <dgm:spPr/>
    </dgm:pt>
    <dgm:pt modelId="{65708804-BF3F-4103-A36D-64C27F269A9C}" type="pres">
      <dgm:prSet presAssocID="{048FED54-2C44-4E5D-A1F2-F311F6E2F0CF}" presName="node" presStyleLbl="node1" presStyleIdx="2" presStyleCnt="8">
        <dgm:presLayoutVars>
          <dgm:bulletEnabled val="1"/>
        </dgm:presLayoutVars>
      </dgm:prSet>
      <dgm:spPr/>
    </dgm:pt>
    <dgm:pt modelId="{6F31F0BA-07F1-444C-9887-CA59DFF636F5}" type="pres">
      <dgm:prSet presAssocID="{EA0385D0-5AEB-4449-ABF4-50B8EC1431E9}" presName="parTrans" presStyleLbl="bgSibTrans2D1" presStyleIdx="3" presStyleCnt="8"/>
      <dgm:spPr/>
    </dgm:pt>
    <dgm:pt modelId="{6212E283-A191-4D29-BEE6-C76185B8EE45}" type="pres">
      <dgm:prSet presAssocID="{4CDBBB88-EF1A-46A1-9B60-31D56D8D1033}" presName="node" presStyleLbl="node1" presStyleIdx="3" presStyleCnt="8">
        <dgm:presLayoutVars>
          <dgm:bulletEnabled val="1"/>
        </dgm:presLayoutVars>
      </dgm:prSet>
      <dgm:spPr/>
    </dgm:pt>
    <dgm:pt modelId="{08AF35B5-34A4-445A-B738-D45F88EA7481}" type="pres">
      <dgm:prSet presAssocID="{E54E3D00-6D18-44D0-9791-59A07FB3382A}" presName="parTrans" presStyleLbl="bgSibTrans2D1" presStyleIdx="4" presStyleCnt="8"/>
      <dgm:spPr/>
    </dgm:pt>
    <dgm:pt modelId="{A5B84DAB-564E-42A2-B176-B2585BC247D3}" type="pres">
      <dgm:prSet presAssocID="{C7F3617A-7ED2-430E-9A5E-E74931DB6DA7}" presName="node" presStyleLbl="node1" presStyleIdx="4" presStyleCnt="8">
        <dgm:presLayoutVars>
          <dgm:bulletEnabled val="1"/>
        </dgm:presLayoutVars>
      </dgm:prSet>
      <dgm:spPr/>
    </dgm:pt>
    <dgm:pt modelId="{CEBBC5C6-2BE2-4453-801A-805F8A4EDF68}" type="pres">
      <dgm:prSet presAssocID="{04C09168-74F1-439C-9E3B-79AF9C3C5470}" presName="parTrans" presStyleLbl="bgSibTrans2D1" presStyleIdx="5" presStyleCnt="8"/>
      <dgm:spPr/>
    </dgm:pt>
    <dgm:pt modelId="{DE129FAC-B42D-4AD6-BDF3-0D4705215CAD}" type="pres">
      <dgm:prSet presAssocID="{282E83BF-3E4C-42C2-A867-DD1E46B03368}" presName="node" presStyleLbl="node1" presStyleIdx="5" presStyleCnt="8">
        <dgm:presLayoutVars>
          <dgm:bulletEnabled val="1"/>
        </dgm:presLayoutVars>
      </dgm:prSet>
      <dgm:spPr/>
    </dgm:pt>
    <dgm:pt modelId="{DECE4ED3-1E40-43E2-B93E-5FB4E5572807}" type="pres">
      <dgm:prSet presAssocID="{66C12BC7-FF29-42B4-BA84-317F14446D0E}" presName="parTrans" presStyleLbl="bgSibTrans2D1" presStyleIdx="6" presStyleCnt="8"/>
      <dgm:spPr/>
    </dgm:pt>
    <dgm:pt modelId="{A081B4C2-5E62-4D0D-B373-37B833481A7E}" type="pres">
      <dgm:prSet presAssocID="{E612B377-B031-4970-A409-CAB7AC3AA424}" presName="node" presStyleLbl="node1" presStyleIdx="6" presStyleCnt="8">
        <dgm:presLayoutVars>
          <dgm:bulletEnabled val="1"/>
        </dgm:presLayoutVars>
      </dgm:prSet>
      <dgm:spPr/>
    </dgm:pt>
    <dgm:pt modelId="{1E6CA599-B7B5-489E-9E63-E6DC4E4F84F5}" type="pres">
      <dgm:prSet presAssocID="{650A4D88-6AA2-4B7F-805A-B68A64079FA2}" presName="parTrans" presStyleLbl="bgSibTrans2D1" presStyleIdx="7" presStyleCnt="8"/>
      <dgm:spPr/>
    </dgm:pt>
    <dgm:pt modelId="{184537FC-5362-4037-AA17-F5458FA0253E}" type="pres">
      <dgm:prSet presAssocID="{638C3688-986D-4906-9BFE-B0868610EF53}" presName="node" presStyleLbl="node1" presStyleIdx="7" presStyleCnt="8">
        <dgm:presLayoutVars>
          <dgm:bulletEnabled val="1"/>
        </dgm:presLayoutVars>
      </dgm:prSet>
      <dgm:spPr/>
    </dgm:pt>
  </dgm:ptLst>
  <dgm:cxnLst>
    <dgm:cxn modelId="{E04BD502-702E-43E0-88D9-8B3A251D5283}" type="presOf" srcId="{3D585CDA-CA9A-4CB9-BB87-11C5EBF90C93}" destId="{821278A4-9FEF-41E2-A482-F65D2CE87876}" srcOrd="0" destOrd="0" presId="urn:microsoft.com/office/officeart/2005/8/layout/radial4"/>
    <dgm:cxn modelId="{CE0B7209-7BBB-4D17-85FF-BB57C876D4A7}" type="presOf" srcId="{E4C5B57E-0AAB-4FBC-B3AA-5BE9C1EBBC46}" destId="{DA557E9B-0550-4165-B36A-B5225E75406B}" srcOrd="0" destOrd="0" presId="urn:microsoft.com/office/officeart/2005/8/layout/radial4"/>
    <dgm:cxn modelId="{CFA3A511-4E55-40EB-923F-4339A043B18D}" type="presOf" srcId="{E612B377-B031-4970-A409-CAB7AC3AA424}" destId="{A081B4C2-5E62-4D0D-B373-37B833481A7E}" srcOrd="0" destOrd="0" presId="urn:microsoft.com/office/officeart/2005/8/layout/radial4"/>
    <dgm:cxn modelId="{5449531E-204F-4BD1-B009-FC338D590AC8}" type="presOf" srcId="{66C12BC7-FF29-42B4-BA84-317F14446D0E}" destId="{DECE4ED3-1E40-43E2-B93E-5FB4E5572807}" srcOrd="0" destOrd="0" presId="urn:microsoft.com/office/officeart/2005/8/layout/radial4"/>
    <dgm:cxn modelId="{F0E73827-7B0D-47CE-8DC2-8FF2D69CD5EE}" srcId="{7EABB563-9948-404C-9CCE-24614877C736}" destId="{282E83BF-3E4C-42C2-A867-DD1E46B03368}" srcOrd="5" destOrd="0" parTransId="{04C09168-74F1-439C-9E3B-79AF9C3C5470}" sibTransId="{D3639C4B-E40C-48C0-9560-9990B3FBD1B6}"/>
    <dgm:cxn modelId="{3F2BF129-FD2B-4F47-88B9-1E27D1E1AEC5}" type="presOf" srcId="{638C3688-986D-4906-9BFE-B0868610EF53}" destId="{184537FC-5362-4037-AA17-F5458FA0253E}" srcOrd="0" destOrd="0" presId="urn:microsoft.com/office/officeart/2005/8/layout/radial4"/>
    <dgm:cxn modelId="{9FDCA32D-04FF-47BE-8965-2F4A16B595D8}" srcId="{7EABB563-9948-404C-9CCE-24614877C736}" destId="{638C3688-986D-4906-9BFE-B0868610EF53}" srcOrd="7" destOrd="0" parTransId="{650A4D88-6AA2-4B7F-805A-B68A64079FA2}" sibTransId="{358389F2-82F8-4401-B43E-A70FA901C73D}"/>
    <dgm:cxn modelId="{91B2EB39-536E-4A06-919F-15AAC871C6BA}" type="presOf" srcId="{E54E3D00-6D18-44D0-9791-59A07FB3382A}" destId="{08AF35B5-34A4-445A-B738-D45F88EA7481}" srcOrd="0" destOrd="0" presId="urn:microsoft.com/office/officeart/2005/8/layout/radial4"/>
    <dgm:cxn modelId="{70658C3B-F145-4DB1-A55E-257024A84352}" type="presOf" srcId="{04C09168-74F1-439C-9E3B-79AF9C3C5470}" destId="{CEBBC5C6-2BE2-4453-801A-805F8A4EDF68}" srcOrd="0" destOrd="0" presId="urn:microsoft.com/office/officeart/2005/8/layout/radial4"/>
    <dgm:cxn modelId="{0B1AE93C-D698-4DF7-9551-C3F66E54CD0C}" type="presOf" srcId="{9AB0574C-0FBB-43A0-B690-0DE1C90D896B}" destId="{3FFC9E46-3530-4983-A129-F520C43E185D}" srcOrd="0" destOrd="0" presId="urn:microsoft.com/office/officeart/2005/8/layout/radial4"/>
    <dgm:cxn modelId="{0A3CB561-339F-4651-B68C-AC080D140BF1}" type="presOf" srcId="{EA0385D0-5AEB-4449-ABF4-50B8EC1431E9}" destId="{6F31F0BA-07F1-444C-9887-CA59DFF636F5}" srcOrd="0" destOrd="0" presId="urn:microsoft.com/office/officeart/2005/8/layout/radial4"/>
    <dgm:cxn modelId="{ED170E62-23D7-4470-86DA-B28D23CE9010}" srcId="{7EABB563-9948-404C-9CCE-24614877C736}" destId="{CCCE6991-1149-4160-9F21-001E6998D6DF}" srcOrd="1" destOrd="0" parTransId="{3D585CDA-CA9A-4CB9-BB87-11C5EBF90C93}" sibTransId="{AA1567E8-9240-4027-854C-3FCACF47E0B9}"/>
    <dgm:cxn modelId="{029B3745-D4FF-4881-8B34-9FA9BD4A650B}" type="presOf" srcId="{650A4D88-6AA2-4B7F-805A-B68A64079FA2}" destId="{1E6CA599-B7B5-489E-9E63-E6DC4E4F84F5}" srcOrd="0" destOrd="0" presId="urn:microsoft.com/office/officeart/2005/8/layout/radial4"/>
    <dgm:cxn modelId="{812F046A-377D-4EAE-A334-C137A976D930}" srcId="{2EE32D6F-F64A-4AA4-9CC4-0B23D9518662}" destId="{7EABB563-9948-404C-9CCE-24614877C736}" srcOrd="0" destOrd="0" parTransId="{F067F865-D3D3-480A-8B60-0B3BC97C7252}" sibTransId="{E37580AE-4CF6-4E18-947A-8A90D3CBF593}"/>
    <dgm:cxn modelId="{3B0E0D6E-828B-4C1A-8BA4-C6B803D8D343}" type="presOf" srcId="{2EE32D6F-F64A-4AA4-9CC4-0B23D9518662}" destId="{2FF55291-2791-4C7B-8B65-05438D1ECEDD}" srcOrd="0" destOrd="0" presId="urn:microsoft.com/office/officeart/2005/8/layout/radial4"/>
    <dgm:cxn modelId="{DF886351-7A67-4E28-9E6B-047B855E68C7}" srcId="{7EABB563-9948-404C-9CCE-24614877C736}" destId="{4CDBBB88-EF1A-46A1-9B60-31D56D8D1033}" srcOrd="3" destOrd="0" parTransId="{EA0385D0-5AEB-4449-ABF4-50B8EC1431E9}" sibTransId="{7526D504-9463-4469-8780-866C8C475BEB}"/>
    <dgm:cxn modelId="{4600F27D-2947-4188-9968-9F2A646A3CE1}" srcId="{7EABB563-9948-404C-9CCE-24614877C736}" destId="{E612B377-B031-4970-A409-CAB7AC3AA424}" srcOrd="6" destOrd="0" parTransId="{66C12BC7-FF29-42B4-BA84-317F14446D0E}" sibTransId="{F49F0721-8015-48A6-9007-2EED02CD71C4}"/>
    <dgm:cxn modelId="{15E18283-9372-4915-AE36-5F9E4A1520D4}" type="presOf" srcId="{49AD301A-2C80-45EB-A18A-BF0F0C808152}" destId="{A9C0BAD3-E03C-4BB8-BB8C-1A46F10185BB}" srcOrd="0" destOrd="0" presId="urn:microsoft.com/office/officeart/2005/8/layout/radial4"/>
    <dgm:cxn modelId="{8813109B-72EC-4E8E-8181-6F46A84DE643}" srcId="{7EABB563-9948-404C-9CCE-24614877C736}" destId="{9AB0574C-0FBB-43A0-B690-0DE1C90D896B}" srcOrd="0" destOrd="0" parTransId="{49AD301A-2C80-45EB-A18A-BF0F0C808152}" sibTransId="{0D10F2B0-61A4-4E25-8EC6-34E02DD72BC6}"/>
    <dgm:cxn modelId="{A3C277A8-8371-4B17-BF2A-7D6D37B8AD83}" srcId="{2EE32D6F-F64A-4AA4-9CC4-0B23D9518662}" destId="{1BB3A60B-4A68-49C5-8634-50EA5F65EF3F}" srcOrd="1" destOrd="0" parTransId="{5EDCCACC-0600-49D0-A358-A51E2B997CCD}" sibTransId="{1E204186-6C3E-4419-908F-6A719EB77453}"/>
    <dgm:cxn modelId="{3C3DFFB8-5844-4F31-9DDC-C5943F46EAA3}" type="presOf" srcId="{7EABB563-9948-404C-9CCE-24614877C736}" destId="{9662A42A-8220-4373-BD4C-07925436FFBC}" srcOrd="0" destOrd="0" presId="urn:microsoft.com/office/officeart/2005/8/layout/radial4"/>
    <dgm:cxn modelId="{2C367EBA-CAF8-4616-B6D6-90BEAED96B4B}" type="presOf" srcId="{048FED54-2C44-4E5D-A1F2-F311F6E2F0CF}" destId="{65708804-BF3F-4103-A36D-64C27F269A9C}" srcOrd="0" destOrd="0" presId="urn:microsoft.com/office/officeart/2005/8/layout/radial4"/>
    <dgm:cxn modelId="{71A46AC4-C8D3-41FF-82CD-460D92609C79}" type="presOf" srcId="{4CDBBB88-EF1A-46A1-9B60-31D56D8D1033}" destId="{6212E283-A191-4D29-BEE6-C76185B8EE45}" srcOrd="0" destOrd="0" presId="urn:microsoft.com/office/officeart/2005/8/layout/radial4"/>
    <dgm:cxn modelId="{56BA29D1-87CD-45D9-A6B1-7D52B2EBB372}" srcId="{7EABB563-9948-404C-9CCE-24614877C736}" destId="{048FED54-2C44-4E5D-A1F2-F311F6E2F0CF}" srcOrd="2" destOrd="0" parTransId="{E4C5B57E-0AAB-4FBC-B3AA-5BE9C1EBBC46}" sibTransId="{0D34FF27-30A2-4729-9163-F20AAAE773FA}"/>
    <dgm:cxn modelId="{03C7B2E1-EC6C-45B5-A2F3-2F4BBEB39FA6}" type="presOf" srcId="{C7F3617A-7ED2-430E-9A5E-E74931DB6DA7}" destId="{A5B84DAB-564E-42A2-B176-B2585BC247D3}" srcOrd="0" destOrd="0" presId="urn:microsoft.com/office/officeart/2005/8/layout/radial4"/>
    <dgm:cxn modelId="{444229E3-7685-4AED-9727-D59A4246F34E}" type="presOf" srcId="{CCCE6991-1149-4160-9F21-001E6998D6DF}" destId="{C6109F0A-D370-4608-A93B-E391743C4AA7}" srcOrd="0" destOrd="0" presId="urn:microsoft.com/office/officeart/2005/8/layout/radial4"/>
    <dgm:cxn modelId="{0097BDF2-C7A6-4368-AC12-1A9D78846A46}" type="presOf" srcId="{282E83BF-3E4C-42C2-A867-DD1E46B03368}" destId="{DE129FAC-B42D-4AD6-BDF3-0D4705215CAD}" srcOrd="0" destOrd="0" presId="urn:microsoft.com/office/officeart/2005/8/layout/radial4"/>
    <dgm:cxn modelId="{7CCE69F8-5FDD-41DC-A56A-3751012C75F9}" srcId="{7EABB563-9948-404C-9CCE-24614877C736}" destId="{C7F3617A-7ED2-430E-9A5E-E74931DB6DA7}" srcOrd="4" destOrd="0" parTransId="{E54E3D00-6D18-44D0-9791-59A07FB3382A}" sibTransId="{43AA4161-82BD-4A35-84CF-3AB54DF15263}"/>
    <dgm:cxn modelId="{4414D95A-7896-48D5-AB62-2A64562F1A76}" type="presParOf" srcId="{2FF55291-2791-4C7B-8B65-05438D1ECEDD}" destId="{9662A42A-8220-4373-BD4C-07925436FFBC}" srcOrd="0" destOrd="0" presId="urn:microsoft.com/office/officeart/2005/8/layout/radial4"/>
    <dgm:cxn modelId="{DFACDBBB-1CAF-4538-B8CF-A0A886866850}" type="presParOf" srcId="{2FF55291-2791-4C7B-8B65-05438D1ECEDD}" destId="{A9C0BAD3-E03C-4BB8-BB8C-1A46F10185BB}" srcOrd="1" destOrd="0" presId="urn:microsoft.com/office/officeart/2005/8/layout/radial4"/>
    <dgm:cxn modelId="{9DC5D50B-588E-40B9-8A0A-BF5574E677F5}" type="presParOf" srcId="{2FF55291-2791-4C7B-8B65-05438D1ECEDD}" destId="{3FFC9E46-3530-4983-A129-F520C43E185D}" srcOrd="2" destOrd="0" presId="urn:microsoft.com/office/officeart/2005/8/layout/radial4"/>
    <dgm:cxn modelId="{6FE7CCF5-E779-46C2-8F1D-B761FB17611B}" type="presParOf" srcId="{2FF55291-2791-4C7B-8B65-05438D1ECEDD}" destId="{821278A4-9FEF-41E2-A482-F65D2CE87876}" srcOrd="3" destOrd="0" presId="urn:microsoft.com/office/officeart/2005/8/layout/radial4"/>
    <dgm:cxn modelId="{2493A880-D6E3-4CEA-A7C9-9D4A4D74C1D4}" type="presParOf" srcId="{2FF55291-2791-4C7B-8B65-05438D1ECEDD}" destId="{C6109F0A-D370-4608-A93B-E391743C4AA7}" srcOrd="4" destOrd="0" presId="urn:microsoft.com/office/officeart/2005/8/layout/radial4"/>
    <dgm:cxn modelId="{AD46F52D-85E0-4BCF-A756-BDB6EEE46FAA}" type="presParOf" srcId="{2FF55291-2791-4C7B-8B65-05438D1ECEDD}" destId="{DA557E9B-0550-4165-B36A-B5225E75406B}" srcOrd="5" destOrd="0" presId="urn:microsoft.com/office/officeart/2005/8/layout/radial4"/>
    <dgm:cxn modelId="{8C7B324A-57AB-45B4-9E50-C89A6E655CA8}" type="presParOf" srcId="{2FF55291-2791-4C7B-8B65-05438D1ECEDD}" destId="{65708804-BF3F-4103-A36D-64C27F269A9C}" srcOrd="6" destOrd="0" presId="urn:microsoft.com/office/officeart/2005/8/layout/radial4"/>
    <dgm:cxn modelId="{0EED15ED-E009-44F9-9872-3D0C35DFF2B6}" type="presParOf" srcId="{2FF55291-2791-4C7B-8B65-05438D1ECEDD}" destId="{6F31F0BA-07F1-444C-9887-CA59DFF636F5}" srcOrd="7" destOrd="0" presId="urn:microsoft.com/office/officeart/2005/8/layout/radial4"/>
    <dgm:cxn modelId="{0C11B788-6F22-4AC7-ADE2-1ECEDE382D66}" type="presParOf" srcId="{2FF55291-2791-4C7B-8B65-05438D1ECEDD}" destId="{6212E283-A191-4D29-BEE6-C76185B8EE45}" srcOrd="8" destOrd="0" presId="urn:microsoft.com/office/officeart/2005/8/layout/radial4"/>
    <dgm:cxn modelId="{C3AC6A76-EFAB-4054-84AD-FCAC6D5C623F}" type="presParOf" srcId="{2FF55291-2791-4C7B-8B65-05438D1ECEDD}" destId="{08AF35B5-34A4-445A-B738-D45F88EA7481}" srcOrd="9" destOrd="0" presId="urn:microsoft.com/office/officeart/2005/8/layout/radial4"/>
    <dgm:cxn modelId="{42BC1EF7-8281-4D2E-B459-F9C29461F980}" type="presParOf" srcId="{2FF55291-2791-4C7B-8B65-05438D1ECEDD}" destId="{A5B84DAB-564E-42A2-B176-B2585BC247D3}" srcOrd="10" destOrd="0" presId="urn:microsoft.com/office/officeart/2005/8/layout/radial4"/>
    <dgm:cxn modelId="{C2965DD5-A5BA-4319-A9CC-EEA4A8D86EDF}" type="presParOf" srcId="{2FF55291-2791-4C7B-8B65-05438D1ECEDD}" destId="{CEBBC5C6-2BE2-4453-801A-805F8A4EDF68}" srcOrd="11" destOrd="0" presId="urn:microsoft.com/office/officeart/2005/8/layout/radial4"/>
    <dgm:cxn modelId="{C7AC5D64-B67D-470B-92E8-F42346F8E63F}" type="presParOf" srcId="{2FF55291-2791-4C7B-8B65-05438D1ECEDD}" destId="{DE129FAC-B42D-4AD6-BDF3-0D4705215CAD}" srcOrd="12" destOrd="0" presId="urn:microsoft.com/office/officeart/2005/8/layout/radial4"/>
    <dgm:cxn modelId="{FCCAC410-8806-464D-9320-FFEF3488A41D}" type="presParOf" srcId="{2FF55291-2791-4C7B-8B65-05438D1ECEDD}" destId="{DECE4ED3-1E40-43E2-B93E-5FB4E5572807}" srcOrd="13" destOrd="0" presId="urn:microsoft.com/office/officeart/2005/8/layout/radial4"/>
    <dgm:cxn modelId="{281C47A5-C499-4F25-A45A-DF67E2B43EC9}" type="presParOf" srcId="{2FF55291-2791-4C7B-8B65-05438D1ECEDD}" destId="{A081B4C2-5E62-4D0D-B373-37B833481A7E}" srcOrd="14" destOrd="0" presId="urn:microsoft.com/office/officeart/2005/8/layout/radial4"/>
    <dgm:cxn modelId="{0D01D4DE-E8E8-46BB-8CA8-60A9987A8624}" type="presParOf" srcId="{2FF55291-2791-4C7B-8B65-05438D1ECEDD}" destId="{1E6CA599-B7B5-489E-9E63-E6DC4E4F84F5}" srcOrd="15" destOrd="0" presId="urn:microsoft.com/office/officeart/2005/8/layout/radial4"/>
    <dgm:cxn modelId="{9E444C36-E0A5-411D-B29B-449ABC24820C}" type="presParOf" srcId="{2FF55291-2791-4C7B-8B65-05438D1ECEDD}" destId="{184537FC-5362-4037-AA17-F5458FA0253E}" srcOrd="1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7C7D11-3F8D-4C10-A2B8-B30EFAEB049C}">
      <dsp:nvSpPr>
        <dsp:cNvPr id="0" name=""/>
        <dsp:cNvSpPr/>
      </dsp:nvSpPr>
      <dsp:spPr>
        <a:xfrm>
          <a:off x="10129897" y="2578"/>
          <a:ext cx="2119957" cy="137797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USE OF CHEMICAL  FERTILIZERS</a:t>
          </a:r>
        </a:p>
      </dsp:txBody>
      <dsp:txXfrm>
        <a:off x="10197164" y="69845"/>
        <a:ext cx="1985423" cy="1243438"/>
      </dsp:txXfrm>
    </dsp:sp>
    <dsp:sp modelId="{107BC82A-5D1D-4A64-B5D5-B2379F2352CE}">
      <dsp:nvSpPr>
        <dsp:cNvPr id="0" name=""/>
        <dsp:cNvSpPr/>
      </dsp:nvSpPr>
      <dsp:spPr>
        <a:xfrm>
          <a:off x="8434911" y="691564"/>
          <a:ext cx="5509929" cy="5509929"/>
        </a:xfrm>
        <a:custGeom>
          <a:avLst/>
          <a:gdLst/>
          <a:ahLst/>
          <a:cxnLst/>
          <a:rect l="0" t="0" r="0" b="0"/>
          <a:pathLst>
            <a:path>
              <a:moveTo>
                <a:pt x="4099416" y="350327"/>
              </a:moveTo>
              <a:arcTo wR="2754964" hR="2754964" stAng="17952593" swAng="1212875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9163DF-EF70-4C6E-BB72-AB63CA3CA39F}">
      <dsp:nvSpPr>
        <dsp:cNvPr id="0" name=""/>
        <dsp:cNvSpPr/>
      </dsp:nvSpPr>
      <dsp:spPr>
        <a:xfrm>
          <a:off x="12750025" y="1906212"/>
          <a:ext cx="2119957" cy="1377972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POWER SCARCITY</a:t>
          </a:r>
        </a:p>
      </dsp:txBody>
      <dsp:txXfrm>
        <a:off x="12817292" y="1973479"/>
        <a:ext cx="1985423" cy="1243438"/>
      </dsp:txXfrm>
    </dsp:sp>
    <dsp:sp modelId="{9B59BB1E-E604-4F94-A62F-6A5C21D22CA6}">
      <dsp:nvSpPr>
        <dsp:cNvPr id="0" name=""/>
        <dsp:cNvSpPr/>
      </dsp:nvSpPr>
      <dsp:spPr>
        <a:xfrm>
          <a:off x="8433375" y="663017"/>
          <a:ext cx="5509929" cy="5509929"/>
        </a:xfrm>
        <a:custGeom>
          <a:avLst/>
          <a:gdLst/>
          <a:ahLst/>
          <a:cxnLst/>
          <a:rect l="0" t="0" r="0" b="0"/>
          <a:pathLst>
            <a:path>
              <a:moveTo>
                <a:pt x="5502851" y="2952322"/>
              </a:moveTo>
              <a:arcTo wR="2754964" hR="2754964" stAng="21846481" swAng="1273015"/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9EACA7-0103-4E33-8A92-C1BCC8CB0291}">
      <dsp:nvSpPr>
        <dsp:cNvPr id="0" name=""/>
        <dsp:cNvSpPr/>
      </dsp:nvSpPr>
      <dsp:spPr>
        <a:xfrm>
          <a:off x="11852178" y="4886716"/>
          <a:ext cx="2119957" cy="1377972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HIGH COST OF PROCESSING CASSAVA</a:t>
          </a:r>
        </a:p>
      </dsp:txBody>
      <dsp:txXfrm>
        <a:off x="11919445" y="4953983"/>
        <a:ext cx="1985423" cy="1243438"/>
      </dsp:txXfrm>
    </dsp:sp>
    <dsp:sp modelId="{D6A09E31-FD2B-47EF-8933-1440708993A8}">
      <dsp:nvSpPr>
        <dsp:cNvPr id="0" name=""/>
        <dsp:cNvSpPr/>
      </dsp:nvSpPr>
      <dsp:spPr>
        <a:xfrm>
          <a:off x="8315198" y="707172"/>
          <a:ext cx="5509929" cy="5509929"/>
        </a:xfrm>
        <a:custGeom>
          <a:avLst/>
          <a:gdLst/>
          <a:ahLst/>
          <a:cxnLst/>
          <a:rect l="0" t="0" r="0" b="0"/>
          <a:pathLst>
            <a:path>
              <a:moveTo>
                <a:pt x="3255946" y="5463995"/>
              </a:moveTo>
              <a:arcTo wR="2754964" hR="2754964" stAng="4771358" swAng="1103739"/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9BEC81-21D3-4318-BB0F-A9C7A965743A}">
      <dsp:nvSpPr>
        <dsp:cNvPr id="0" name=""/>
        <dsp:cNvSpPr/>
      </dsp:nvSpPr>
      <dsp:spPr>
        <a:xfrm>
          <a:off x="8037733" y="4903205"/>
          <a:ext cx="2536571" cy="1232857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HEALTH RISKS</a:t>
          </a:r>
        </a:p>
      </dsp:txBody>
      <dsp:txXfrm>
        <a:off x="8097916" y="4963388"/>
        <a:ext cx="2416205" cy="1112491"/>
      </dsp:txXfrm>
    </dsp:sp>
    <dsp:sp modelId="{ACB37CC7-284B-4578-9886-44C99F58A4DE}">
      <dsp:nvSpPr>
        <dsp:cNvPr id="0" name=""/>
        <dsp:cNvSpPr/>
      </dsp:nvSpPr>
      <dsp:spPr>
        <a:xfrm>
          <a:off x="8428963" y="772201"/>
          <a:ext cx="5509929" cy="5509929"/>
        </a:xfrm>
        <a:custGeom>
          <a:avLst/>
          <a:gdLst/>
          <a:ahLst/>
          <a:cxnLst/>
          <a:rect l="0" t="0" r="0" b="0"/>
          <a:pathLst>
            <a:path>
              <a:moveTo>
                <a:pt x="220301" y="3834461"/>
              </a:moveTo>
              <a:arcTo wR="2754964" hR="2754964" stAng="9415869" swAng="1273938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489C7-1D4F-4859-8957-362F77CD1BCB}">
      <dsp:nvSpPr>
        <dsp:cNvPr id="0" name=""/>
        <dsp:cNvSpPr/>
      </dsp:nvSpPr>
      <dsp:spPr>
        <a:xfrm>
          <a:off x="7509770" y="1906212"/>
          <a:ext cx="2119957" cy="1377972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rgbClr val="111111"/>
              </a:solidFill>
              <a:latin typeface="+mn-lt"/>
              <a:cs typeface="Times New Roman" pitchFamily="18" charset="0"/>
            </a:rPr>
            <a:t>FOOD INSECURITY</a:t>
          </a:r>
        </a:p>
      </dsp:txBody>
      <dsp:txXfrm>
        <a:off x="7577037" y="1973479"/>
        <a:ext cx="1985423" cy="1243438"/>
      </dsp:txXfrm>
    </dsp:sp>
    <dsp:sp modelId="{80D57068-1876-4F8B-B2C3-F09DF629A839}">
      <dsp:nvSpPr>
        <dsp:cNvPr id="0" name=""/>
        <dsp:cNvSpPr/>
      </dsp:nvSpPr>
      <dsp:spPr>
        <a:xfrm>
          <a:off x="8434911" y="691564"/>
          <a:ext cx="5509929" cy="5509929"/>
        </a:xfrm>
        <a:custGeom>
          <a:avLst/>
          <a:gdLst/>
          <a:ahLst/>
          <a:cxnLst/>
          <a:rect l="0" t="0" r="0" b="0"/>
          <a:pathLst>
            <a:path>
              <a:moveTo>
                <a:pt x="662433" y="962998"/>
              </a:moveTo>
              <a:arcTo wR="2754964" hR="2754964" stAng="13234531" swAng="1212875"/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BAA4C3-BB89-4197-8849-B7255DD29F85}">
      <dsp:nvSpPr>
        <dsp:cNvPr id="0" name=""/>
        <dsp:cNvSpPr/>
      </dsp:nvSpPr>
      <dsp:spPr>
        <a:xfrm>
          <a:off x="1535916" y="0"/>
          <a:ext cx="5286412" cy="5286412"/>
        </a:xfrm>
        <a:prstGeom prst="diamond">
          <a:avLst/>
        </a:prstGeom>
        <a:gradFill rotWithShape="0">
          <a:gsLst>
            <a:gs pos="0">
              <a:schemeClr val="accent2">
                <a:tint val="4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tint val="4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tint val="4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B9080AF-27BF-4462-B247-249066917EAF}">
      <dsp:nvSpPr>
        <dsp:cNvPr id="0" name=""/>
        <dsp:cNvSpPr/>
      </dsp:nvSpPr>
      <dsp:spPr>
        <a:xfrm>
          <a:off x="2038126" y="502209"/>
          <a:ext cx="2061700" cy="20617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Construction and launch of our biogas-electro station</a:t>
          </a:r>
        </a:p>
      </dsp:txBody>
      <dsp:txXfrm>
        <a:off x="2138770" y="602853"/>
        <a:ext cx="1860412" cy="1860412"/>
      </dsp:txXfrm>
    </dsp:sp>
    <dsp:sp modelId="{80A581FE-E239-4A92-A872-1255834AFEF4}">
      <dsp:nvSpPr>
        <dsp:cNvPr id="0" name=""/>
        <dsp:cNvSpPr/>
      </dsp:nvSpPr>
      <dsp:spPr>
        <a:xfrm>
          <a:off x="4258419" y="502209"/>
          <a:ext cx="2061700" cy="20617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>
              <a:solidFill>
                <a:schemeClr val="tx1"/>
              </a:solidFill>
            </a:rPr>
            <a:t>Creating an enabling environment for electro based businesses to set up through our niche </a:t>
          </a:r>
          <a:endParaRPr lang="en-GB" sz="1700" kern="1200" dirty="0">
            <a:solidFill>
              <a:schemeClr val="tx1"/>
            </a:solidFill>
          </a:endParaRPr>
        </a:p>
      </dsp:txBody>
      <dsp:txXfrm>
        <a:off x="4359063" y="602853"/>
        <a:ext cx="1860412" cy="1860412"/>
      </dsp:txXfrm>
    </dsp:sp>
    <dsp:sp modelId="{DC006BF8-E101-4618-93D4-BA39E13E3D66}">
      <dsp:nvSpPr>
        <dsp:cNvPr id="0" name=""/>
        <dsp:cNvSpPr/>
      </dsp:nvSpPr>
      <dsp:spPr>
        <a:xfrm>
          <a:off x="2038126" y="2722502"/>
          <a:ext cx="2061700" cy="20617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>
              <a:solidFill>
                <a:schemeClr val="tx1"/>
              </a:solidFill>
            </a:rPr>
            <a:t>Distribution of the electricity with the aid of our partners,</a:t>
          </a:r>
          <a:endParaRPr lang="en-GB" sz="1700" kern="1200" dirty="0">
            <a:solidFill>
              <a:schemeClr val="tx1"/>
            </a:solidFill>
          </a:endParaRPr>
        </a:p>
      </dsp:txBody>
      <dsp:txXfrm>
        <a:off x="2138770" y="2823146"/>
        <a:ext cx="1860412" cy="1860412"/>
      </dsp:txXfrm>
    </dsp:sp>
    <dsp:sp modelId="{59F7AE35-6D9F-45C5-8338-507B08994C08}">
      <dsp:nvSpPr>
        <dsp:cNvPr id="0" name=""/>
        <dsp:cNvSpPr/>
      </dsp:nvSpPr>
      <dsp:spPr>
        <a:xfrm>
          <a:off x="4258419" y="2722502"/>
          <a:ext cx="2061700" cy="20617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>
              <a:solidFill>
                <a:schemeClr val="tx1"/>
              </a:solidFill>
            </a:rPr>
            <a:t>Expanding the reach of our business, </a:t>
          </a:r>
        </a:p>
      </dsp:txBody>
      <dsp:txXfrm>
        <a:off x="4359063" y="2823146"/>
        <a:ext cx="1860412" cy="186041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9CB3C2-F0CA-4062-8BB3-30153373C482}">
      <dsp:nvSpPr>
        <dsp:cNvPr id="0" name=""/>
        <dsp:cNvSpPr/>
      </dsp:nvSpPr>
      <dsp:spPr>
        <a:xfrm>
          <a:off x="1581887" y="320959"/>
          <a:ext cx="4320570" cy="4320570"/>
        </a:xfrm>
        <a:prstGeom prst="pie">
          <a:avLst>
            <a:gd name="adj1" fmla="val 16200000"/>
            <a:gd name="adj2" fmla="val 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>
              <a:solidFill>
                <a:schemeClr val="tx1"/>
              </a:solidFill>
            </a:rPr>
            <a:t>HEALTHY AND CHEAPER FOOD</a:t>
          </a:r>
          <a:endParaRPr lang="en-GB" sz="1800" kern="1200" dirty="0">
            <a:solidFill>
              <a:schemeClr val="tx1"/>
            </a:solidFill>
          </a:endParaRPr>
        </a:p>
      </dsp:txBody>
      <dsp:txXfrm>
        <a:off x="3875389" y="1216448"/>
        <a:ext cx="1594496" cy="1183013"/>
      </dsp:txXfrm>
    </dsp:sp>
    <dsp:sp modelId="{2D6D1F15-0D86-43AD-AC76-5E8BA98279BA}">
      <dsp:nvSpPr>
        <dsp:cNvPr id="0" name=""/>
        <dsp:cNvSpPr/>
      </dsp:nvSpPr>
      <dsp:spPr>
        <a:xfrm>
          <a:off x="1581887" y="466006"/>
          <a:ext cx="4320570" cy="4320570"/>
        </a:xfrm>
        <a:prstGeom prst="pie">
          <a:avLst>
            <a:gd name="adj1" fmla="val 0"/>
            <a:gd name="adj2" fmla="val 5400000"/>
          </a:avLst>
        </a:prstGeom>
        <a:gradFill rotWithShape="0">
          <a:gsLst>
            <a:gs pos="0">
              <a:schemeClr val="accent4">
                <a:hueOff val="-1488257"/>
                <a:satOff val="8966"/>
                <a:lumOff val="719"/>
                <a:alphaOff val="0"/>
                <a:shade val="51000"/>
                <a:satMod val="130000"/>
              </a:schemeClr>
            </a:gs>
            <a:gs pos="80000">
              <a:schemeClr val="accent4">
                <a:hueOff val="-1488257"/>
                <a:satOff val="8966"/>
                <a:lumOff val="719"/>
                <a:alphaOff val="0"/>
                <a:shade val="93000"/>
                <a:satMod val="130000"/>
              </a:schemeClr>
            </a:gs>
            <a:gs pos="100000">
              <a:schemeClr val="accent4">
                <a:hueOff val="-1488257"/>
                <a:satOff val="8966"/>
                <a:lumOff val="71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>
              <a:solidFill>
                <a:schemeClr val="tx1"/>
              </a:solidFill>
            </a:rPr>
            <a:t>CLEANER, STABLE AND AFFORDABLE POWER SUPPLY,</a:t>
          </a:r>
          <a:endParaRPr lang="en-GB" sz="1800" kern="1200" dirty="0">
            <a:solidFill>
              <a:schemeClr val="tx1"/>
            </a:solidFill>
          </a:endParaRPr>
        </a:p>
      </dsp:txBody>
      <dsp:txXfrm>
        <a:off x="3875389" y="2708074"/>
        <a:ext cx="1594496" cy="1183013"/>
      </dsp:txXfrm>
    </dsp:sp>
    <dsp:sp modelId="{0086AB38-CFC1-4A80-A47E-7EA660C89FA1}">
      <dsp:nvSpPr>
        <dsp:cNvPr id="0" name=""/>
        <dsp:cNvSpPr/>
      </dsp:nvSpPr>
      <dsp:spPr>
        <a:xfrm>
          <a:off x="1436839" y="466006"/>
          <a:ext cx="4320570" cy="4320570"/>
        </a:xfrm>
        <a:prstGeom prst="pie">
          <a:avLst>
            <a:gd name="adj1" fmla="val 5400000"/>
            <a:gd name="adj2" fmla="val 10800000"/>
          </a:avLst>
        </a:prstGeom>
        <a:gradFill rotWithShape="0">
          <a:gsLst>
            <a:gs pos="0">
              <a:schemeClr val="accent4">
                <a:hueOff val="-2976513"/>
                <a:satOff val="17933"/>
                <a:lumOff val="1437"/>
                <a:alphaOff val="0"/>
                <a:shade val="51000"/>
                <a:satMod val="130000"/>
              </a:schemeClr>
            </a:gs>
            <a:gs pos="80000">
              <a:schemeClr val="accent4">
                <a:hueOff val="-2976513"/>
                <a:satOff val="17933"/>
                <a:lumOff val="1437"/>
                <a:alphaOff val="0"/>
                <a:shade val="93000"/>
                <a:satMod val="130000"/>
              </a:schemeClr>
            </a:gs>
            <a:gs pos="100000">
              <a:schemeClr val="accent4">
                <a:hueOff val="-2976513"/>
                <a:satOff val="17933"/>
                <a:lumOff val="143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>
              <a:solidFill>
                <a:schemeClr val="tx1"/>
              </a:solidFill>
            </a:rPr>
            <a:t>Reduction in food wastage, </a:t>
          </a:r>
          <a:endParaRPr lang="en-GB" sz="2400" b="1" kern="1200" dirty="0">
            <a:solidFill>
              <a:schemeClr val="tx1"/>
            </a:solidFill>
          </a:endParaRPr>
        </a:p>
      </dsp:txBody>
      <dsp:txXfrm>
        <a:off x="1869410" y="2708074"/>
        <a:ext cx="1594496" cy="1183013"/>
      </dsp:txXfrm>
    </dsp:sp>
    <dsp:sp modelId="{0C1ADDCD-0F5C-4E1D-9136-4DE08F954B0D}">
      <dsp:nvSpPr>
        <dsp:cNvPr id="0" name=""/>
        <dsp:cNvSpPr/>
      </dsp:nvSpPr>
      <dsp:spPr>
        <a:xfrm>
          <a:off x="1436839" y="320959"/>
          <a:ext cx="4320570" cy="4320570"/>
        </a:xfrm>
        <a:prstGeom prst="pie">
          <a:avLst>
            <a:gd name="adj1" fmla="val 10800000"/>
            <a:gd name="adj2" fmla="val 16200000"/>
          </a:avLst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shade val="51000"/>
                <a:satMod val="130000"/>
              </a:schemeClr>
            </a:gs>
            <a:gs pos="80000">
              <a:schemeClr val="accent4">
                <a:hueOff val="-4464770"/>
                <a:satOff val="26899"/>
                <a:lumOff val="2156"/>
                <a:alphaOff val="0"/>
                <a:shade val="93000"/>
                <a:satMod val="13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>
              <a:solidFill>
                <a:schemeClr val="tx1"/>
              </a:solidFill>
            </a:rPr>
            <a:t>MORE JOBS</a:t>
          </a:r>
        </a:p>
      </dsp:txBody>
      <dsp:txXfrm>
        <a:off x="1869410" y="1216448"/>
        <a:ext cx="1594496" cy="1183013"/>
      </dsp:txXfrm>
    </dsp:sp>
    <dsp:sp modelId="{09CFB96A-7C9A-4FEB-B8C8-73AF28B83E9C}">
      <dsp:nvSpPr>
        <dsp:cNvPr id="0" name=""/>
        <dsp:cNvSpPr/>
      </dsp:nvSpPr>
      <dsp:spPr>
        <a:xfrm>
          <a:off x="1314423" y="53495"/>
          <a:ext cx="4855497" cy="4855497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8CD614-CBFB-48D4-A7E1-E8755E759421}">
      <dsp:nvSpPr>
        <dsp:cNvPr id="0" name=""/>
        <dsp:cNvSpPr/>
      </dsp:nvSpPr>
      <dsp:spPr>
        <a:xfrm>
          <a:off x="1314423" y="198542"/>
          <a:ext cx="4855497" cy="4855497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D85EF6A-0937-4FB3-9F64-B85A9A8D4A7D}">
      <dsp:nvSpPr>
        <dsp:cNvPr id="0" name=""/>
        <dsp:cNvSpPr/>
      </dsp:nvSpPr>
      <dsp:spPr>
        <a:xfrm>
          <a:off x="1186515" y="213303"/>
          <a:ext cx="4855497" cy="4855497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4DA1084-563D-4705-B283-192AAB9BCC20}">
      <dsp:nvSpPr>
        <dsp:cNvPr id="0" name=""/>
        <dsp:cNvSpPr/>
      </dsp:nvSpPr>
      <dsp:spPr>
        <a:xfrm>
          <a:off x="1169375" y="53495"/>
          <a:ext cx="4855497" cy="4855497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991A9B-502D-48E7-A0F1-CC8444794652}">
      <dsp:nvSpPr>
        <dsp:cNvPr id="0" name=""/>
        <dsp:cNvSpPr/>
      </dsp:nvSpPr>
      <dsp:spPr>
        <a:xfrm>
          <a:off x="6336937" y="-167379"/>
          <a:ext cx="1391641" cy="109738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HEALTHY COOKING ALTERNATIVE</a:t>
          </a:r>
        </a:p>
      </dsp:txBody>
      <dsp:txXfrm>
        <a:off x="6390507" y="-113809"/>
        <a:ext cx="1284501" cy="990249"/>
      </dsp:txXfrm>
    </dsp:sp>
    <dsp:sp modelId="{2A736120-1ADF-4A5B-BD9B-A12D2F3CB490}">
      <dsp:nvSpPr>
        <dsp:cNvPr id="0" name=""/>
        <dsp:cNvSpPr/>
      </dsp:nvSpPr>
      <dsp:spPr>
        <a:xfrm>
          <a:off x="4348711" y="381315"/>
          <a:ext cx="5368092" cy="5368092"/>
        </a:xfrm>
        <a:custGeom>
          <a:avLst/>
          <a:gdLst/>
          <a:ahLst/>
          <a:cxnLst/>
          <a:rect l="0" t="0" r="0" b="0"/>
          <a:pathLst>
            <a:path>
              <a:moveTo>
                <a:pt x="3463943" y="115804"/>
              </a:moveTo>
              <a:arcTo wR="2684046" hR="2684046" stAng="17213518" swAng="336646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62FB88-A680-4B5A-94DF-E52A081CD895}">
      <dsp:nvSpPr>
        <dsp:cNvPr id="0" name=""/>
        <dsp:cNvSpPr/>
      </dsp:nvSpPr>
      <dsp:spPr>
        <a:xfrm>
          <a:off x="8140248" y="620069"/>
          <a:ext cx="1580832" cy="109476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ECO-FRIENDLY</a:t>
          </a:r>
        </a:p>
      </dsp:txBody>
      <dsp:txXfrm>
        <a:off x="8193690" y="673511"/>
        <a:ext cx="1473948" cy="987885"/>
      </dsp:txXfrm>
    </dsp:sp>
    <dsp:sp modelId="{F189E6F9-65D4-4E99-9102-158E4686D899}">
      <dsp:nvSpPr>
        <dsp:cNvPr id="0" name=""/>
        <dsp:cNvSpPr/>
      </dsp:nvSpPr>
      <dsp:spPr>
        <a:xfrm>
          <a:off x="4348711" y="381315"/>
          <a:ext cx="5368092" cy="5368092"/>
        </a:xfrm>
        <a:custGeom>
          <a:avLst/>
          <a:gdLst/>
          <a:ahLst/>
          <a:cxnLst/>
          <a:rect l="0" t="0" r="0" b="0"/>
          <a:pathLst>
            <a:path>
              <a:moveTo>
                <a:pt x="5064271" y="1443630"/>
              </a:moveTo>
              <a:arcTo wR="2684046" hR="2684046" stAng="19948468" swAng="485005"/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6F3402-DD13-47D4-909D-CC704C8C5A7C}">
      <dsp:nvSpPr>
        <dsp:cNvPr id="0" name=""/>
        <dsp:cNvSpPr/>
      </dsp:nvSpPr>
      <dsp:spPr>
        <a:xfrm>
          <a:off x="8922850" y="2291473"/>
          <a:ext cx="1587906" cy="1547775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CHEAPER AND CLEANER ALTERNATIVE FOR GENERATING ELECTRICITY</a:t>
          </a:r>
        </a:p>
      </dsp:txBody>
      <dsp:txXfrm>
        <a:off x="8998406" y="2367029"/>
        <a:ext cx="1436794" cy="1396663"/>
      </dsp:txXfrm>
    </dsp:sp>
    <dsp:sp modelId="{2AF3A7EA-ADE1-4640-A4EA-9858AC793966}">
      <dsp:nvSpPr>
        <dsp:cNvPr id="0" name=""/>
        <dsp:cNvSpPr/>
      </dsp:nvSpPr>
      <dsp:spPr>
        <a:xfrm>
          <a:off x="4522830" y="-54581"/>
          <a:ext cx="5368092" cy="5368092"/>
        </a:xfrm>
        <a:custGeom>
          <a:avLst/>
          <a:gdLst/>
          <a:ahLst/>
          <a:cxnLst/>
          <a:rect l="0" t="0" r="0" b="0"/>
          <a:pathLst>
            <a:path>
              <a:moveTo>
                <a:pt x="5044898" y="3960948"/>
              </a:moveTo>
              <a:arcTo wR="2684046" hR="2684046" stAng="1704444" swAng="291420"/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6C3E98-FD55-4937-9440-DC725971F90E}">
      <dsp:nvSpPr>
        <dsp:cNvPr id="0" name=""/>
        <dsp:cNvSpPr/>
      </dsp:nvSpPr>
      <dsp:spPr>
        <a:xfrm>
          <a:off x="8246529" y="4164406"/>
          <a:ext cx="1607117" cy="113862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PRODUCES BETTTER ALTERNATIVE TO CHEMCIAL FERTILIZERS</a:t>
          </a:r>
        </a:p>
      </dsp:txBody>
      <dsp:txXfrm>
        <a:off x="8302112" y="4219989"/>
        <a:ext cx="1495951" cy="1027457"/>
      </dsp:txXfrm>
    </dsp:sp>
    <dsp:sp modelId="{7AFDA57C-4CE8-461D-94ED-88BDA5F02AFA}">
      <dsp:nvSpPr>
        <dsp:cNvPr id="0" name=""/>
        <dsp:cNvSpPr/>
      </dsp:nvSpPr>
      <dsp:spPr>
        <a:xfrm>
          <a:off x="4974516" y="36916"/>
          <a:ext cx="5368092" cy="5368092"/>
        </a:xfrm>
        <a:custGeom>
          <a:avLst/>
          <a:gdLst/>
          <a:ahLst/>
          <a:cxnLst/>
          <a:rect l="0" t="0" r="0" b="0"/>
          <a:pathLst>
            <a:path>
              <a:moveTo>
                <a:pt x="3345793" y="5285236"/>
              </a:moveTo>
              <a:arcTo wR="2684046" hR="2684046" stAng="4543599" swAng="283206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F8A714-82B0-41CB-8244-B18F1A73B749}">
      <dsp:nvSpPr>
        <dsp:cNvPr id="0" name=""/>
        <dsp:cNvSpPr/>
      </dsp:nvSpPr>
      <dsp:spPr>
        <a:xfrm>
          <a:off x="6229125" y="5021878"/>
          <a:ext cx="1802146" cy="1123029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REDUCTION IN COST OF PROCESSING CASSAVA</a:t>
          </a:r>
        </a:p>
      </dsp:txBody>
      <dsp:txXfrm>
        <a:off x="6283947" y="5076700"/>
        <a:ext cx="1692502" cy="1013385"/>
      </dsp:txXfrm>
    </dsp:sp>
    <dsp:sp modelId="{0CB322C3-6014-45CC-9B63-3CADEB1EAF4A}">
      <dsp:nvSpPr>
        <dsp:cNvPr id="0" name=""/>
        <dsp:cNvSpPr/>
      </dsp:nvSpPr>
      <dsp:spPr>
        <a:xfrm>
          <a:off x="3147291" y="115247"/>
          <a:ext cx="5368092" cy="5368092"/>
        </a:xfrm>
        <a:custGeom>
          <a:avLst/>
          <a:gdLst/>
          <a:ahLst/>
          <a:cxnLst/>
          <a:rect l="0" t="0" r="0" b="0"/>
          <a:pathLst>
            <a:path>
              <a:moveTo>
                <a:pt x="3009865" y="5348242"/>
              </a:moveTo>
              <a:arcTo wR="2684046" hR="2684046" stAng="4981656" swAng="279444"/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BB6E2B-4FCE-4106-BB97-B371B6BDC305}">
      <dsp:nvSpPr>
        <dsp:cNvPr id="0" name=""/>
        <dsp:cNvSpPr/>
      </dsp:nvSpPr>
      <dsp:spPr>
        <a:xfrm>
          <a:off x="4402550" y="4394297"/>
          <a:ext cx="1464600" cy="113794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INCREASE IN INCOME </a:t>
          </a:r>
        </a:p>
      </dsp:txBody>
      <dsp:txXfrm>
        <a:off x="4458100" y="4449847"/>
        <a:ext cx="1353500" cy="1026843"/>
      </dsp:txXfrm>
    </dsp:sp>
    <dsp:sp modelId="{9B66B4BF-D6C0-4CF5-8E98-245451BBC6D7}">
      <dsp:nvSpPr>
        <dsp:cNvPr id="0" name=""/>
        <dsp:cNvSpPr/>
      </dsp:nvSpPr>
      <dsp:spPr>
        <a:xfrm>
          <a:off x="4348711" y="381315"/>
          <a:ext cx="5368092" cy="5368092"/>
        </a:xfrm>
        <a:custGeom>
          <a:avLst/>
          <a:gdLst/>
          <a:ahLst/>
          <a:cxnLst/>
          <a:rect l="0" t="0" r="0" b="0"/>
          <a:pathLst>
            <a:path>
              <a:moveTo>
                <a:pt x="278029" y="3873662"/>
              </a:moveTo>
              <a:arcTo wR="2684046" hR="2684046" stAng="9221438" swAng="610016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2103AD-5C70-46D5-8323-DDBA3438E8FC}">
      <dsp:nvSpPr>
        <dsp:cNvPr id="0" name=""/>
        <dsp:cNvSpPr/>
      </dsp:nvSpPr>
      <dsp:spPr>
        <a:xfrm>
          <a:off x="3562878" y="2471909"/>
          <a:ext cx="1571666" cy="118690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INCREASE IN CROP PRODUCTION</a:t>
          </a:r>
        </a:p>
      </dsp:txBody>
      <dsp:txXfrm>
        <a:off x="3620818" y="2529849"/>
        <a:ext cx="1455786" cy="1071024"/>
      </dsp:txXfrm>
    </dsp:sp>
    <dsp:sp modelId="{82DB4751-5FA4-486B-9F79-82D678F7F73E}">
      <dsp:nvSpPr>
        <dsp:cNvPr id="0" name=""/>
        <dsp:cNvSpPr/>
      </dsp:nvSpPr>
      <dsp:spPr>
        <a:xfrm>
          <a:off x="4348711" y="381315"/>
          <a:ext cx="5368092" cy="5368092"/>
        </a:xfrm>
        <a:custGeom>
          <a:avLst/>
          <a:gdLst/>
          <a:ahLst/>
          <a:cxnLst/>
          <a:rect l="0" t="0" r="0" b="0"/>
          <a:pathLst>
            <a:path>
              <a:moveTo>
                <a:pt x="111984" y="1916840"/>
              </a:moveTo>
              <a:arcTo wR="2684046" hR="2684046" stAng="11796541" swAng="695768"/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8CEC63-596A-4DAC-95F4-552E6CCE27BF}">
      <dsp:nvSpPr>
        <dsp:cNvPr id="0" name=""/>
        <dsp:cNvSpPr/>
      </dsp:nvSpPr>
      <dsp:spPr>
        <a:xfrm>
          <a:off x="4402556" y="693476"/>
          <a:ext cx="1464588" cy="947956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tx1"/>
              </a:solidFill>
              <a:latin typeface="+mn-lt"/>
              <a:cs typeface="Times New Roman" pitchFamily="18" charset="0"/>
            </a:rPr>
            <a:t>FOOD SECURITY</a:t>
          </a:r>
        </a:p>
      </dsp:txBody>
      <dsp:txXfrm>
        <a:off x="4448831" y="739751"/>
        <a:ext cx="1372038" cy="855406"/>
      </dsp:txXfrm>
    </dsp:sp>
    <dsp:sp modelId="{0C592C60-6310-4FAF-B621-69787E2A208D}">
      <dsp:nvSpPr>
        <dsp:cNvPr id="0" name=""/>
        <dsp:cNvSpPr/>
      </dsp:nvSpPr>
      <dsp:spPr>
        <a:xfrm>
          <a:off x="4348711" y="381315"/>
          <a:ext cx="5368092" cy="5368092"/>
        </a:xfrm>
        <a:custGeom>
          <a:avLst/>
          <a:gdLst/>
          <a:ahLst/>
          <a:cxnLst/>
          <a:rect l="0" t="0" r="0" b="0"/>
          <a:pathLst>
            <a:path>
              <a:moveTo>
                <a:pt x="1535426" y="258190"/>
              </a:moveTo>
              <a:arcTo wR="2684046" hR="2684046" stAng="14679773" swAng="464445"/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flat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A9CD79-625E-4936-A2D9-506CC801C44D}">
      <dsp:nvSpPr>
        <dsp:cNvPr id="0" name=""/>
        <dsp:cNvSpPr/>
      </dsp:nvSpPr>
      <dsp:spPr>
        <a:xfrm>
          <a:off x="5583368" y="2245537"/>
          <a:ext cx="2744546" cy="2744546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PHASE 3</a:t>
          </a:r>
        </a:p>
      </dsp:txBody>
      <dsp:txXfrm>
        <a:off x="6135144" y="2888434"/>
        <a:ext cx="1640994" cy="1410753"/>
      </dsp:txXfrm>
    </dsp:sp>
    <dsp:sp modelId="{9DD0C520-9014-4EF0-B9CA-6E222D68CBC0}">
      <dsp:nvSpPr>
        <dsp:cNvPr id="0" name=""/>
        <dsp:cNvSpPr/>
      </dsp:nvSpPr>
      <dsp:spPr>
        <a:xfrm>
          <a:off x="3986541" y="1596826"/>
          <a:ext cx="1996033" cy="1996033"/>
        </a:xfrm>
        <a:prstGeom prst="gear6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PHASE 2</a:t>
          </a:r>
        </a:p>
      </dsp:txBody>
      <dsp:txXfrm>
        <a:off x="4489048" y="2102370"/>
        <a:ext cx="991019" cy="984945"/>
      </dsp:txXfrm>
    </dsp:sp>
    <dsp:sp modelId="{99381758-BE59-4E1E-AF7D-4133065E881F}">
      <dsp:nvSpPr>
        <dsp:cNvPr id="0" name=""/>
        <dsp:cNvSpPr/>
      </dsp:nvSpPr>
      <dsp:spPr>
        <a:xfrm rot="20700000">
          <a:off x="5104523" y="219767"/>
          <a:ext cx="1955705" cy="1955705"/>
        </a:xfrm>
        <a:prstGeom prst="gear6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>
              <a:solidFill>
                <a:schemeClr val="tx1"/>
              </a:solidFill>
            </a:rPr>
            <a:t>PHASE 1</a:t>
          </a:r>
        </a:p>
      </dsp:txBody>
      <dsp:txXfrm rot="-20700000">
        <a:off x="5533467" y="648710"/>
        <a:ext cx="1097818" cy="1097818"/>
      </dsp:txXfrm>
    </dsp:sp>
    <dsp:sp modelId="{7533845B-F273-412E-8910-A8B845388D7D}">
      <dsp:nvSpPr>
        <dsp:cNvPr id="0" name=""/>
        <dsp:cNvSpPr/>
      </dsp:nvSpPr>
      <dsp:spPr>
        <a:xfrm>
          <a:off x="5381165" y="1826347"/>
          <a:ext cx="3513019" cy="3513019"/>
        </a:xfrm>
        <a:prstGeom prst="circularArrow">
          <a:avLst>
            <a:gd name="adj1" fmla="val 4688"/>
            <a:gd name="adj2" fmla="val 299029"/>
            <a:gd name="adj3" fmla="val 2532371"/>
            <a:gd name="adj4" fmla="val 15826798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21747EB-91E3-416F-A4C7-E84841B1B3D5}">
      <dsp:nvSpPr>
        <dsp:cNvPr id="0" name=""/>
        <dsp:cNvSpPr/>
      </dsp:nvSpPr>
      <dsp:spPr>
        <a:xfrm>
          <a:off x="3633047" y="1151765"/>
          <a:ext cx="2552427" cy="255242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51F9A53-1737-488E-B9C9-838DA1FC71C1}">
      <dsp:nvSpPr>
        <dsp:cNvPr id="0" name=""/>
        <dsp:cNvSpPr/>
      </dsp:nvSpPr>
      <dsp:spPr>
        <a:xfrm>
          <a:off x="4652149" y="-212020"/>
          <a:ext cx="2752031" cy="2752031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BAA4C3-BB89-4197-8849-B7255DD29F85}">
      <dsp:nvSpPr>
        <dsp:cNvPr id="0" name=""/>
        <dsp:cNvSpPr/>
      </dsp:nvSpPr>
      <dsp:spPr>
        <a:xfrm>
          <a:off x="1535916" y="0"/>
          <a:ext cx="5286412" cy="5286412"/>
        </a:xfrm>
        <a:prstGeom prst="diamond">
          <a:avLst/>
        </a:prstGeom>
        <a:gradFill rotWithShape="0">
          <a:gsLst>
            <a:gs pos="0">
              <a:schemeClr val="accent3">
                <a:tint val="4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tint val="4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tint val="4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B9080AF-27BF-4462-B247-249066917EAF}">
      <dsp:nvSpPr>
        <dsp:cNvPr id="0" name=""/>
        <dsp:cNvSpPr/>
      </dsp:nvSpPr>
      <dsp:spPr>
        <a:xfrm>
          <a:off x="2038126" y="502209"/>
          <a:ext cx="2061700" cy="20617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kern="1200" dirty="0">
              <a:solidFill>
                <a:schemeClr val="tx1"/>
              </a:solidFill>
            </a:rPr>
            <a:t>The launch of the trine ark our MVP. With other related products,</a:t>
          </a:r>
        </a:p>
      </dsp:txBody>
      <dsp:txXfrm>
        <a:off x="2138770" y="602853"/>
        <a:ext cx="1860412" cy="1860412"/>
      </dsp:txXfrm>
    </dsp:sp>
    <dsp:sp modelId="{80A581FE-E239-4A92-A872-1255834AFEF4}">
      <dsp:nvSpPr>
        <dsp:cNvPr id="0" name=""/>
        <dsp:cNvSpPr/>
      </dsp:nvSpPr>
      <dsp:spPr>
        <a:xfrm>
          <a:off x="4258419" y="502209"/>
          <a:ext cx="2061700" cy="2061700"/>
        </a:xfrm>
        <a:prstGeom prst="roundRect">
          <a:avLst/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shade val="51000"/>
                <a:satMod val="130000"/>
              </a:schemeClr>
            </a:gs>
            <a:gs pos="80000">
              <a:schemeClr val="accent3">
                <a:hueOff val="3750088"/>
                <a:satOff val="-5627"/>
                <a:lumOff val="-915"/>
                <a:alphaOff val="0"/>
                <a:shade val="93000"/>
                <a:satMod val="13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kern="1200" dirty="0">
              <a:solidFill>
                <a:schemeClr val="tx1"/>
              </a:solidFill>
            </a:rPr>
            <a:t>Use of our revenue model 0.1,</a:t>
          </a:r>
        </a:p>
      </dsp:txBody>
      <dsp:txXfrm>
        <a:off x="4359063" y="602853"/>
        <a:ext cx="1860412" cy="1860412"/>
      </dsp:txXfrm>
    </dsp:sp>
    <dsp:sp modelId="{DC006BF8-E101-4618-93D4-BA39E13E3D66}">
      <dsp:nvSpPr>
        <dsp:cNvPr id="0" name=""/>
        <dsp:cNvSpPr/>
      </dsp:nvSpPr>
      <dsp:spPr>
        <a:xfrm>
          <a:off x="2038126" y="2722502"/>
          <a:ext cx="2061700" cy="2061700"/>
        </a:xfrm>
        <a:prstGeom prst="roundRect">
          <a:avLst/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shade val="51000"/>
                <a:satMod val="130000"/>
              </a:schemeClr>
            </a:gs>
            <a:gs pos="80000">
              <a:schemeClr val="accent3">
                <a:hueOff val="7500176"/>
                <a:satOff val="-11253"/>
                <a:lumOff val="-1830"/>
                <a:alphaOff val="0"/>
                <a:shade val="93000"/>
                <a:satMod val="13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kern="1200">
              <a:solidFill>
                <a:schemeClr val="tx1"/>
              </a:solidFill>
            </a:rPr>
            <a:t>Gaining the truth of the public,</a:t>
          </a:r>
          <a:endParaRPr lang="en-GB" sz="2100" b="1" kern="1200" dirty="0">
            <a:solidFill>
              <a:schemeClr val="tx1"/>
            </a:solidFill>
          </a:endParaRPr>
        </a:p>
      </dsp:txBody>
      <dsp:txXfrm>
        <a:off x="2138770" y="2823146"/>
        <a:ext cx="1860412" cy="1860412"/>
      </dsp:txXfrm>
    </dsp:sp>
    <dsp:sp modelId="{59F7AE35-6D9F-45C5-8338-507B08994C08}">
      <dsp:nvSpPr>
        <dsp:cNvPr id="0" name=""/>
        <dsp:cNvSpPr/>
      </dsp:nvSpPr>
      <dsp:spPr>
        <a:xfrm>
          <a:off x="4258419" y="2722502"/>
          <a:ext cx="2061700" cy="20617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b="1" kern="1200">
              <a:solidFill>
                <a:schemeClr val="tx1"/>
              </a:solidFill>
            </a:rPr>
            <a:t>Securing of investments and partnerships.</a:t>
          </a:r>
          <a:endParaRPr lang="en-GB" sz="2100" b="1" kern="1200" dirty="0">
            <a:solidFill>
              <a:schemeClr val="tx1"/>
            </a:solidFill>
          </a:endParaRPr>
        </a:p>
      </dsp:txBody>
      <dsp:txXfrm>
        <a:off x="4359063" y="2823146"/>
        <a:ext cx="1860412" cy="18604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9CB3C2-F0CA-4062-8BB3-30153373C482}">
      <dsp:nvSpPr>
        <dsp:cNvPr id="0" name=""/>
        <dsp:cNvSpPr/>
      </dsp:nvSpPr>
      <dsp:spPr>
        <a:xfrm>
          <a:off x="1760186" y="311112"/>
          <a:ext cx="4020530" cy="4020530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QUALITY AND AFFORDABLE CASSAVA PRODUCTS</a:t>
          </a:r>
        </a:p>
      </dsp:txBody>
      <dsp:txXfrm>
        <a:off x="3879102" y="1163082"/>
        <a:ext cx="1435903" cy="1196586"/>
      </dsp:txXfrm>
    </dsp:sp>
    <dsp:sp modelId="{2D6D1F15-0D86-43AD-AC76-5E8BA98279BA}">
      <dsp:nvSpPr>
        <dsp:cNvPr id="0" name=""/>
        <dsp:cNvSpPr/>
      </dsp:nvSpPr>
      <dsp:spPr>
        <a:xfrm>
          <a:off x="1677383" y="454702"/>
          <a:ext cx="4020530" cy="4020530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PUBLIC INTEREST IN THE MISSION</a:t>
          </a:r>
        </a:p>
      </dsp:txBody>
      <dsp:txXfrm>
        <a:off x="2634652" y="3063261"/>
        <a:ext cx="2153855" cy="1052996"/>
      </dsp:txXfrm>
    </dsp:sp>
    <dsp:sp modelId="{0086AB38-CFC1-4A80-A47E-7EA660C89FA1}">
      <dsp:nvSpPr>
        <dsp:cNvPr id="0" name=""/>
        <dsp:cNvSpPr/>
      </dsp:nvSpPr>
      <dsp:spPr>
        <a:xfrm>
          <a:off x="1594579" y="311112"/>
          <a:ext cx="4020530" cy="4020530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tx1"/>
              </a:solidFill>
            </a:rPr>
            <a:t>INCREASE IN CASSAVA PRODUTION</a:t>
          </a:r>
        </a:p>
      </dsp:txBody>
      <dsp:txXfrm>
        <a:off x="2060290" y="1163082"/>
        <a:ext cx="1435903" cy="1196586"/>
      </dsp:txXfrm>
    </dsp:sp>
    <dsp:sp modelId="{09CFB96A-7C9A-4FEB-B8C8-73AF28B83E9C}">
      <dsp:nvSpPr>
        <dsp:cNvPr id="0" name=""/>
        <dsp:cNvSpPr/>
      </dsp:nvSpPr>
      <dsp:spPr>
        <a:xfrm>
          <a:off x="1511628" y="62222"/>
          <a:ext cx="4518310" cy="4518310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8CD614-CBFB-48D4-A7E1-E8755E759421}">
      <dsp:nvSpPr>
        <dsp:cNvPr id="0" name=""/>
        <dsp:cNvSpPr/>
      </dsp:nvSpPr>
      <dsp:spPr>
        <a:xfrm>
          <a:off x="1428493" y="205558"/>
          <a:ext cx="4518310" cy="4518310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D85EF6A-0937-4FB3-9F64-B85A9A8D4A7D}">
      <dsp:nvSpPr>
        <dsp:cNvPr id="0" name=""/>
        <dsp:cNvSpPr/>
      </dsp:nvSpPr>
      <dsp:spPr>
        <a:xfrm>
          <a:off x="1361307" y="75958"/>
          <a:ext cx="4518310" cy="4518310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E0155C-B275-4550-B6E3-02DB3AB56FE3}">
      <dsp:nvSpPr>
        <dsp:cNvPr id="0" name=""/>
        <dsp:cNvSpPr/>
      </dsp:nvSpPr>
      <dsp:spPr>
        <a:xfrm>
          <a:off x="0" y="1819979"/>
          <a:ext cx="1296193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9D135FC-39AC-48F4-9DE7-ACDACF881DD8}">
      <dsp:nvSpPr>
        <dsp:cNvPr id="0" name=""/>
        <dsp:cNvSpPr/>
      </dsp:nvSpPr>
      <dsp:spPr>
        <a:xfrm>
          <a:off x="648096" y="1780369"/>
          <a:ext cx="9073356" cy="5608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51" tIns="0" rIns="342951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>
              <a:solidFill>
                <a:schemeClr val="bg1"/>
              </a:solidFill>
            </a:rPr>
            <a:t>Training and consultancy,</a:t>
          </a:r>
        </a:p>
      </dsp:txBody>
      <dsp:txXfrm>
        <a:off x="675476" y="1807749"/>
        <a:ext cx="9018596" cy="506120"/>
      </dsp:txXfrm>
    </dsp:sp>
    <dsp:sp modelId="{4F69EDCA-11C9-4165-9A40-FB8AEC3EB27D}">
      <dsp:nvSpPr>
        <dsp:cNvPr id="0" name=""/>
        <dsp:cNvSpPr/>
      </dsp:nvSpPr>
      <dsp:spPr>
        <a:xfrm>
          <a:off x="0" y="2681819"/>
          <a:ext cx="1296193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BCBCE7C-9DA4-44DB-9775-5B319CB601AE}">
      <dsp:nvSpPr>
        <dsp:cNvPr id="0" name=""/>
        <dsp:cNvSpPr/>
      </dsp:nvSpPr>
      <dsp:spPr>
        <a:xfrm>
          <a:off x="648096" y="2659647"/>
          <a:ext cx="9073356" cy="5608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51" tIns="0" rIns="342951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>
              <a:solidFill>
                <a:schemeClr val="bg1"/>
              </a:solidFill>
            </a:rPr>
            <a:t>Sales of our trine ark, bio-fertilizer, biogas and ark catalyst,</a:t>
          </a:r>
        </a:p>
      </dsp:txBody>
      <dsp:txXfrm>
        <a:off x="675476" y="2687027"/>
        <a:ext cx="9018596" cy="506120"/>
      </dsp:txXfrm>
    </dsp:sp>
    <dsp:sp modelId="{956E5FA2-41AE-4FB0-A81B-0F24533F80EB}">
      <dsp:nvSpPr>
        <dsp:cNvPr id="0" name=""/>
        <dsp:cNvSpPr/>
      </dsp:nvSpPr>
      <dsp:spPr>
        <a:xfrm>
          <a:off x="0" y="3543659"/>
          <a:ext cx="1296193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E94EA71-A99D-48C2-81DC-6FEE586D0512}">
      <dsp:nvSpPr>
        <dsp:cNvPr id="0" name=""/>
        <dsp:cNvSpPr/>
      </dsp:nvSpPr>
      <dsp:spPr>
        <a:xfrm>
          <a:off x="648096" y="3508559"/>
          <a:ext cx="9073356" cy="56088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51" tIns="0" rIns="342951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>
              <a:solidFill>
                <a:schemeClr val="bg1"/>
              </a:solidFill>
            </a:rPr>
            <a:t>Installation and maintenances services</a:t>
          </a:r>
        </a:p>
      </dsp:txBody>
      <dsp:txXfrm>
        <a:off x="675476" y="3535939"/>
        <a:ext cx="9018596" cy="506120"/>
      </dsp:txXfrm>
    </dsp:sp>
    <dsp:sp modelId="{56B9D29F-E1F2-4BC5-803E-0A21D6EA78F4}">
      <dsp:nvSpPr>
        <dsp:cNvPr id="0" name=""/>
        <dsp:cNvSpPr/>
      </dsp:nvSpPr>
      <dsp:spPr>
        <a:xfrm>
          <a:off x="0" y="4572032"/>
          <a:ext cx="12961938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EB46E51-7819-4654-AB72-AB000C873B0D}">
      <dsp:nvSpPr>
        <dsp:cNvPr id="0" name=""/>
        <dsp:cNvSpPr/>
      </dsp:nvSpPr>
      <dsp:spPr>
        <a:xfrm>
          <a:off x="648096" y="4531854"/>
          <a:ext cx="9073356" cy="5608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51" tIns="0" rIns="342951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bg1"/>
              </a:solidFill>
            </a:rPr>
            <a:t>All this for our target market which are cassava farmers, processers and household.</a:t>
          </a:r>
        </a:p>
      </dsp:txBody>
      <dsp:txXfrm>
        <a:off x="675476" y="4559234"/>
        <a:ext cx="9018596" cy="50612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BAA4C3-BB89-4197-8849-B7255DD29F85}">
      <dsp:nvSpPr>
        <dsp:cNvPr id="0" name=""/>
        <dsp:cNvSpPr/>
      </dsp:nvSpPr>
      <dsp:spPr>
        <a:xfrm>
          <a:off x="1535916" y="0"/>
          <a:ext cx="5286412" cy="5286412"/>
        </a:xfrm>
        <a:prstGeom prst="diamond">
          <a:avLst/>
        </a:prstGeom>
        <a:gradFill rotWithShape="0">
          <a:gsLst>
            <a:gs pos="0">
              <a:schemeClr val="accent2">
                <a:tint val="4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tint val="4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tint val="4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B9080AF-27BF-4462-B247-249066917EAF}">
      <dsp:nvSpPr>
        <dsp:cNvPr id="0" name=""/>
        <dsp:cNvSpPr/>
      </dsp:nvSpPr>
      <dsp:spPr>
        <a:xfrm>
          <a:off x="2038126" y="502209"/>
          <a:ext cx="2061700" cy="20617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GAINING MORE PARTNERS</a:t>
          </a:r>
        </a:p>
      </dsp:txBody>
      <dsp:txXfrm>
        <a:off x="2138770" y="602853"/>
        <a:ext cx="1860412" cy="1860412"/>
      </dsp:txXfrm>
    </dsp:sp>
    <dsp:sp modelId="{80A581FE-E239-4A92-A872-1255834AFEF4}">
      <dsp:nvSpPr>
        <dsp:cNvPr id="0" name=""/>
        <dsp:cNvSpPr/>
      </dsp:nvSpPr>
      <dsp:spPr>
        <a:xfrm>
          <a:off x="4258419" y="502209"/>
          <a:ext cx="2061700" cy="20617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More community outreaches and trainings, </a:t>
          </a:r>
        </a:p>
      </dsp:txBody>
      <dsp:txXfrm>
        <a:off x="4359063" y="602853"/>
        <a:ext cx="1860412" cy="1860412"/>
      </dsp:txXfrm>
    </dsp:sp>
    <dsp:sp modelId="{DC006BF8-E101-4618-93D4-BA39E13E3D66}">
      <dsp:nvSpPr>
        <dsp:cNvPr id="0" name=""/>
        <dsp:cNvSpPr/>
      </dsp:nvSpPr>
      <dsp:spPr>
        <a:xfrm>
          <a:off x="2038126" y="2722502"/>
          <a:ext cx="2061700" cy="20617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The launch of  our T-guide (a device that protects  whatever it is placed around of and runs on biogas)</a:t>
          </a:r>
        </a:p>
      </dsp:txBody>
      <dsp:txXfrm>
        <a:off x="2138770" y="2823146"/>
        <a:ext cx="1860412" cy="1860412"/>
      </dsp:txXfrm>
    </dsp:sp>
    <dsp:sp modelId="{59F7AE35-6D9F-45C5-8338-507B08994C08}">
      <dsp:nvSpPr>
        <dsp:cNvPr id="0" name=""/>
        <dsp:cNvSpPr/>
      </dsp:nvSpPr>
      <dsp:spPr>
        <a:xfrm>
          <a:off x="4258419" y="2722502"/>
          <a:ext cx="2061700" cy="20617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Connecting our farmers and crop processers to our partners  in the agro-business sector.</a:t>
          </a:r>
        </a:p>
      </dsp:txBody>
      <dsp:txXfrm>
        <a:off x="4359063" y="2823146"/>
        <a:ext cx="1860412" cy="186041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9CB3C2-F0CA-4062-8BB3-30153373C482}">
      <dsp:nvSpPr>
        <dsp:cNvPr id="0" name=""/>
        <dsp:cNvSpPr/>
      </dsp:nvSpPr>
      <dsp:spPr>
        <a:xfrm>
          <a:off x="1616346" y="334329"/>
          <a:ext cx="4320570" cy="4320570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>
              <a:solidFill>
                <a:schemeClr val="tx1"/>
              </a:solidFill>
            </a:rPr>
            <a:t>MORE JOBS DUE TO OUR NICHE.</a:t>
          </a:r>
          <a:endParaRPr lang="en-GB" sz="2300" b="1" kern="1200" dirty="0">
            <a:solidFill>
              <a:schemeClr val="tx1"/>
            </a:solidFill>
          </a:endParaRPr>
        </a:p>
      </dsp:txBody>
      <dsp:txXfrm>
        <a:off x="3893389" y="1249879"/>
        <a:ext cx="1543060" cy="1285884"/>
      </dsp:txXfrm>
    </dsp:sp>
    <dsp:sp modelId="{2D6D1F15-0D86-43AD-AC76-5E8BA98279BA}">
      <dsp:nvSpPr>
        <dsp:cNvPr id="0" name=""/>
        <dsp:cNvSpPr/>
      </dsp:nvSpPr>
      <dsp:spPr>
        <a:xfrm>
          <a:off x="1527363" y="488635"/>
          <a:ext cx="4320570" cy="4320570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>
              <a:solidFill>
                <a:schemeClr val="tx1"/>
              </a:solidFill>
            </a:rPr>
            <a:t>Increase in income of our clients</a:t>
          </a:r>
          <a:endParaRPr lang="en-GB" sz="2300" b="1" kern="1200" dirty="0">
            <a:solidFill>
              <a:schemeClr val="tx1"/>
            </a:solidFill>
          </a:endParaRPr>
        </a:p>
      </dsp:txBody>
      <dsp:txXfrm>
        <a:off x="2556070" y="3291863"/>
        <a:ext cx="2314591" cy="1131577"/>
      </dsp:txXfrm>
    </dsp:sp>
    <dsp:sp modelId="{0086AB38-CFC1-4A80-A47E-7EA660C89FA1}">
      <dsp:nvSpPr>
        <dsp:cNvPr id="0" name=""/>
        <dsp:cNvSpPr/>
      </dsp:nvSpPr>
      <dsp:spPr>
        <a:xfrm>
          <a:off x="1438380" y="334329"/>
          <a:ext cx="4320570" cy="4320570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8008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30" b="1" kern="1200" dirty="0">
              <a:solidFill>
                <a:schemeClr val="tx1"/>
              </a:solidFill>
            </a:rPr>
            <a:t>NEW BUSINESSES AND COMPETITION OPENED IN RELATION TO OUR CREATED NICHE.</a:t>
          </a:r>
        </a:p>
      </dsp:txBody>
      <dsp:txXfrm>
        <a:off x="1938846" y="1249879"/>
        <a:ext cx="1543060" cy="1285884"/>
      </dsp:txXfrm>
    </dsp:sp>
    <dsp:sp modelId="{09CFB96A-7C9A-4FEB-B8C8-73AF28B83E9C}">
      <dsp:nvSpPr>
        <dsp:cNvPr id="0" name=""/>
        <dsp:cNvSpPr/>
      </dsp:nvSpPr>
      <dsp:spPr>
        <a:xfrm>
          <a:off x="1349239" y="66865"/>
          <a:ext cx="4855497" cy="4855497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8CD614-CBFB-48D4-A7E1-E8755E759421}">
      <dsp:nvSpPr>
        <dsp:cNvPr id="0" name=""/>
        <dsp:cNvSpPr/>
      </dsp:nvSpPr>
      <dsp:spPr>
        <a:xfrm>
          <a:off x="1259899" y="220898"/>
          <a:ext cx="4855497" cy="4855497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D85EF6A-0937-4FB3-9F64-B85A9A8D4A7D}">
      <dsp:nvSpPr>
        <dsp:cNvPr id="0" name=""/>
        <dsp:cNvSpPr/>
      </dsp:nvSpPr>
      <dsp:spPr>
        <a:xfrm>
          <a:off x="1187699" y="81626"/>
          <a:ext cx="4855497" cy="4855497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62A42A-8220-4373-BD4C-07925436FFBC}">
      <dsp:nvSpPr>
        <dsp:cNvPr id="0" name=""/>
        <dsp:cNvSpPr/>
      </dsp:nvSpPr>
      <dsp:spPr>
        <a:xfrm>
          <a:off x="5395849" y="3552310"/>
          <a:ext cx="2170238" cy="217023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600" b="1" kern="1200" dirty="0">
              <a:solidFill>
                <a:schemeClr val="tx1"/>
              </a:solidFill>
            </a:rPr>
            <a:t>TRINE TECH</a:t>
          </a:r>
        </a:p>
      </dsp:txBody>
      <dsp:txXfrm>
        <a:off x="5713673" y="3870134"/>
        <a:ext cx="1534590" cy="1534590"/>
      </dsp:txXfrm>
    </dsp:sp>
    <dsp:sp modelId="{A9C0BAD3-E03C-4BB8-BB8C-1A46F10185BB}">
      <dsp:nvSpPr>
        <dsp:cNvPr id="0" name=""/>
        <dsp:cNvSpPr/>
      </dsp:nvSpPr>
      <dsp:spPr>
        <a:xfrm rot="10800000">
          <a:off x="2349935" y="4328170"/>
          <a:ext cx="2878388" cy="61851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FC9E46-3530-4983-A129-F520C43E185D}">
      <dsp:nvSpPr>
        <dsp:cNvPr id="0" name=""/>
        <dsp:cNvSpPr/>
      </dsp:nvSpPr>
      <dsp:spPr>
        <a:xfrm>
          <a:off x="1590352" y="4029762"/>
          <a:ext cx="1519166" cy="12153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LOGISTICS COMPANIES</a:t>
          </a:r>
        </a:p>
      </dsp:txBody>
      <dsp:txXfrm>
        <a:off x="1625948" y="4065358"/>
        <a:ext cx="1447974" cy="1144141"/>
      </dsp:txXfrm>
    </dsp:sp>
    <dsp:sp modelId="{821278A4-9FEF-41E2-A482-F65D2CE87876}">
      <dsp:nvSpPr>
        <dsp:cNvPr id="0" name=""/>
        <dsp:cNvSpPr/>
      </dsp:nvSpPr>
      <dsp:spPr>
        <a:xfrm rot="12342857">
          <a:off x="2616511" y="3160225"/>
          <a:ext cx="2878388" cy="61851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109F0A-D370-4608-A93B-E391743C4AA7}">
      <dsp:nvSpPr>
        <dsp:cNvPr id="0" name=""/>
        <dsp:cNvSpPr/>
      </dsp:nvSpPr>
      <dsp:spPr>
        <a:xfrm>
          <a:off x="1999453" y="2237374"/>
          <a:ext cx="1519166" cy="12153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POWER </a:t>
          </a:r>
        </a:p>
      </dsp:txBody>
      <dsp:txXfrm>
        <a:off x="2035049" y="2272970"/>
        <a:ext cx="1447974" cy="1144141"/>
      </dsp:txXfrm>
    </dsp:sp>
    <dsp:sp modelId="{DA557E9B-0550-4165-B36A-B5225E75406B}">
      <dsp:nvSpPr>
        <dsp:cNvPr id="0" name=""/>
        <dsp:cNvSpPr/>
      </dsp:nvSpPr>
      <dsp:spPr>
        <a:xfrm rot="13885714">
          <a:off x="3363440" y="2223606"/>
          <a:ext cx="2878388" cy="61851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708804-BF3F-4103-A36D-64C27F269A9C}">
      <dsp:nvSpPr>
        <dsp:cNvPr id="0" name=""/>
        <dsp:cNvSpPr/>
      </dsp:nvSpPr>
      <dsp:spPr>
        <a:xfrm>
          <a:off x="3145728" y="799990"/>
          <a:ext cx="1519166" cy="12153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FOOD EXPORT</a:t>
          </a:r>
        </a:p>
      </dsp:txBody>
      <dsp:txXfrm>
        <a:off x="3181324" y="835586"/>
        <a:ext cx="1447974" cy="1144141"/>
      </dsp:txXfrm>
    </dsp:sp>
    <dsp:sp modelId="{6F31F0BA-07F1-444C-9887-CA59DFF636F5}">
      <dsp:nvSpPr>
        <dsp:cNvPr id="0" name=""/>
        <dsp:cNvSpPr/>
      </dsp:nvSpPr>
      <dsp:spPr>
        <a:xfrm rot="15428571">
          <a:off x="4442784" y="1703821"/>
          <a:ext cx="2878388" cy="61851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212E283-A191-4D29-BEE6-C76185B8EE45}">
      <dsp:nvSpPr>
        <dsp:cNvPr id="0" name=""/>
        <dsp:cNvSpPr/>
      </dsp:nvSpPr>
      <dsp:spPr>
        <a:xfrm>
          <a:off x="4802144" y="2303"/>
          <a:ext cx="1519166" cy="12153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NGO’S</a:t>
          </a:r>
        </a:p>
      </dsp:txBody>
      <dsp:txXfrm>
        <a:off x="4837740" y="37899"/>
        <a:ext cx="1447974" cy="1144141"/>
      </dsp:txXfrm>
    </dsp:sp>
    <dsp:sp modelId="{08AF35B5-34A4-445A-B738-D45F88EA7481}">
      <dsp:nvSpPr>
        <dsp:cNvPr id="0" name=""/>
        <dsp:cNvSpPr/>
      </dsp:nvSpPr>
      <dsp:spPr>
        <a:xfrm rot="16971429">
          <a:off x="5640765" y="1703821"/>
          <a:ext cx="2878388" cy="61851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5B84DAB-564E-42A2-B176-B2585BC247D3}">
      <dsp:nvSpPr>
        <dsp:cNvPr id="0" name=""/>
        <dsp:cNvSpPr/>
      </dsp:nvSpPr>
      <dsp:spPr>
        <a:xfrm>
          <a:off x="6640626" y="2303"/>
          <a:ext cx="1519166" cy="12153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FARMERS ASSOCIATIONS</a:t>
          </a:r>
        </a:p>
      </dsp:txBody>
      <dsp:txXfrm>
        <a:off x="6676222" y="37899"/>
        <a:ext cx="1447974" cy="1144141"/>
      </dsp:txXfrm>
    </dsp:sp>
    <dsp:sp modelId="{CEBBC5C6-2BE2-4453-801A-805F8A4EDF68}">
      <dsp:nvSpPr>
        <dsp:cNvPr id="0" name=""/>
        <dsp:cNvSpPr/>
      </dsp:nvSpPr>
      <dsp:spPr>
        <a:xfrm rot="18514286">
          <a:off x="6720108" y="2223606"/>
          <a:ext cx="2878388" cy="61851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E129FAC-B42D-4AD6-BDF3-0D4705215CAD}">
      <dsp:nvSpPr>
        <dsp:cNvPr id="0" name=""/>
        <dsp:cNvSpPr/>
      </dsp:nvSpPr>
      <dsp:spPr>
        <a:xfrm>
          <a:off x="8297042" y="799990"/>
          <a:ext cx="1519166" cy="12153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TRADE ASSOCIATIONS</a:t>
          </a:r>
        </a:p>
      </dsp:txBody>
      <dsp:txXfrm>
        <a:off x="8332638" y="835586"/>
        <a:ext cx="1447974" cy="1144141"/>
      </dsp:txXfrm>
    </dsp:sp>
    <dsp:sp modelId="{DECE4ED3-1E40-43E2-B93E-5FB4E5572807}">
      <dsp:nvSpPr>
        <dsp:cNvPr id="0" name=""/>
        <dsp:cNvSpPr/>
      </dsp:nvSpPr>
      <dsp:spPr>
        <a:xfrm rot="20057143">
          <a:off x="7467037" y="3160225"/>
          <a:ext cx="2878388" cy="61851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081B4C2-5E62-4D0D-B373-37B833481A7E}">
      <dsp:nvSpPr>
        <dsp:cNvPr id="0" name=""/>
        <dsp:cNvSpPr/>
      </dsp:nvSpPr>
      <dsp:spPr>
        <a:xfrm>
          <a:off x="9443317" y="2237374"/>
          <a:ext cx="1519166" cy="12153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STATE WASTE COMMISSIONS</a:t>
          </a:r>
        </a:p>
      </dsp:txBody>
      <dsp:txXfrm>
        <a:off x="9478913" y="2272970"/>
        <a:ext cx="1447974" cy="1144141"/>
      </dsp:txXfrm>
    </dsp:sp>
    <dsp:sp modelId="{1E6CA599-B7B5-489E-9E63-E6DC4E4F84F5}">
      <dsp:nvSpPr>
        <dsp:cNvPr id="0" name=""/>
        <dsp:cNvSpPr/>
      </dsp:nvSpPr>
      <dsp:spPr>
        <a:xfrm>
          <a:off x="7733613" y="4328170"/>
          <a:ext cx="2878388" cy="618517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84537FC-5362-4037-AA17-F5458FA0253E}">
      <dsp:nvSpPr>
        <dsp:cNvPr id="0" name=""/>
        <dsp:cNvSpPr/>
      </dsp:nvSpPr>
      <dsp:spPr>
        <a:xfrm>
          <a:off x="9852418" y="4029762"/>
          <a:ext cx="1519166" cy="12153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>
              <a:solidFill>
                <a:schemeClr val="tx1"/>
              </a:solidFill>
            </a:rPr>
            <a:t>ECOMMERCE COMPANIES</a:t>
          </a:r>
        </a:p>
      </dsp:txBody>
      <dsp:txXfrm>
        <a:off x="9888014" y="4065358"/>
        <a:ext cx="1447974" cy="11441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2#3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2#1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2#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179AD-09E1-4C84-8F92-0ADF81AFE441}" type="datetimeFigureOut">
              <a:rPr lang="en-US" smtClean="0"/>
              <a:pPr/>
              <a:t>12/11/2020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6963" y="514350"/>
            <a:ext cx="4410075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4DC198-5150-4CE2-BE8D-BD4AE1159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2146" y="2348900"/>
            <a:ext cx="11017648" cy="16207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4292" y="4284718"/>
            <a:ext cx="9073356" cy="193232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34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9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45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39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42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090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43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787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746AB-76C6-4971-8A1F-C0C9764FA68F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7F05B-014F-4F48-BB07-49B52AB60511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97406" y="302805"/>
            <a:ext cx="2916436" cy="64515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8098" y="302805"/>
            <a:ext cx="8533276" cy="64515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775B4-F0D2-4CAC-8A33-60FE655C88C5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4089-6102-4894-ABE9-0439DB13DBDB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904" y="4858816"/>
            <a:ext cx="11017648" cy="1501751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904" y="3204787"/>
            <a:ext cx="11017648" cy="165402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3484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696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604533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213937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674221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320906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74391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427875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0A540-3C7C-4107-8384-91CCFBCC1DE6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97" y="1764296"/>
            <a:ext cx="5724857" cy="499008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88986" y="1764296"/>
            <a:ext cx="5724857" cy="499008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7C398-F00D-4B8B-A3D9-16ED3BDE0F7E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97" y="1692535"/>
            <a:ext cx="5727107" cy="705368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844" indent="0">
              <a:buNone/>
              <a:defRPr sz="2300" b="1"/>
            </a:lvl2pPr>
            <a:lvl3pPr marL="1069689" indent="0">
              <a:buNone/>
              <a:defRPr sz="2100" b="1"/>
            </a:lvl3pPr>
            <a:lvl4pPr marL="1604533" indent="0">
              <a:buNone/>
              <a:defRPr sz="1800" b="1"/>
            </a:lvl4pPr>
            <a:lvl5pPr marL="2139377" indent="0">
              <a:buNone/>
              <a:defRPr sz="1800" b="1"/>
            </a:lvl5pPr>
            <a:lvl6pPr marL="2674221" indent="0">
              <a:buNone/>
              <a:defRPr sz="1800" b="1"/>
            </a:lvl6pPr>
            <a:lvl7pPr marL="3209066" indent="0">
              <a:buNone/>
              <a:defRPr sz="1800" b="1"/>
            </a:lvl7pPr>
            <a:lvl8pPr marL="3743910" indent="0">
              <a:buNone/>
              <a:defRPr sz="1800" b="1"/>
            </a:lvl8pPr>
            <a:lvl9pPr marL="4278755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97" y="2397901"/>
            <a:ext cx="5727107" cy="4356478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4495" y="1692535"/>
            <a:ext cx="5729358" cy="705368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844" indent="0">
              <a:buNone/>
              <a:defRPr sz="2300" b="1"/>
            </a:lvl2pPr>
            <a:lvl3pPr marL="1069689" indent="0">
              <a:buNone/>
              <a:defRPr sz="2100" b="1"/>
            </a:lvl3pPr>
            <a:lvl4pPr marL="1604533" indent="0">
              <a:buNone/>
              <a:defRPr sz="1800" b="1"/>
            </a:lvl4pPr>
            <a:lvl5pPr marL="2139377" indent="0">
              <a:buNone/>
              <a:defRPr sz="1800" b="1"/>
            </a:lvl5pPr>
            <a:lvl6pPr marL="2674221" indent="0">
              <a:buNone/>
              <a:defRPr sz="1800" b="1"/>
            </a:lvl6pPr>
            <a:lvl7pPr marL="3209066" indent="0">
              <a:buNone/>
              <a:defRPr sz="1800" b="1"/>
            </a:lvl7pPr>
            <a:lvl8pPr marL="3743910" indent="0">
              <a:buNone/>
              <a:defRPr sz="1800" b="1"/>
            </a:lvl8pPr>
            <a:lvl9pPr marL="4278755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4495" y="2397901"/>
            <a:ext cx="5729358" cy="4356478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CBDD0-506B-4920-A3B8-EA427FEE2CB0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B32CC-E2BB-49A9-9154-2AABE11612DF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6F14-8185-4D74-BE38-E16B65E42B03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107" y="301053"/>
            <a:ext cx="4264389" cy="128121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7761" y="301055"/>
            <a:ext cx="7246082" cy="6453328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8107" y="1582269"/>
            <a:ext cx="4264389" cy="5172114"/>
          </a:xfrm>
        </p:spPr>
        <p:txBody>
          <a:bodyPr/>
          <a:lstStyle>
            <a:lvl1pPr marL="0" indent="0">
              <a:buNone/>
              <a:defRPr sz="1700"/>
            </a:lvl1pPr>
            <a:lvl2pPr marL="534844" indent="0">
              <a:buNone/>
              <a:defRPr sz="1500"/>
            </a:lvl2pPr>
            <a:lvl3pPr marL="1069689" indent="0">
              <a:buNone/>
              <a:defRPr sz="1100"/>
            </a:lvl3pPr>
            <a:lvl4pPr marL="1604533" indent="0">
              <a:buNone/>
              <a:defRPr sz="1100"/>
            </a:lvl4pPr>
            <a:lvl5pPr marL="2139377" indent="0">
              <a:buNone/>
              <a:defRPr sz="1100"/>
            </a:lvl5pPr>
            <a:lvl6pPr marL="2674221" indent="0">
              <a:buNone/>
              <a:defRPr sz="1100"/>
            </a:lvl6pPr>
            <a:lvl7pPr marL="3209066" indent="0">
              <a:buNone/>
              <a:defRPr sz="1100"/>
            </a:lvl7pPr>
            <a:lvl8pPr marL="3743910" indent="0">
              <a:buNone/>
              <a:defRPr sz="1100"/>
            </a:lvl8pPr>
            <a:lvl9pPr marL="4278755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FABF1-248C-4A33-9125-4A7B076AA2EB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630" y="5292887"/>
            <a:ext cx="7777163" cy="624856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0630" y="675613"/>
            <a:ext cx="7777163" cy="4536758"/>
          </a:xfrm>
        </p:spPr>
        <p:txBody>
          <a:bodyPr/>
          <a:lstStyle>
            <a:lvl1pPr marL="0" indent="0">
              <a:buNone/>
              <a:defRPr sz="3800"/>
            </a:lvl1pPr>
            <a:lvl2pPr marL="534844" indent="0">
              <a:buNone/>
              <a:defRPr sz="3200"/>
            </a:lvl2pPr>
            <a:lvl3pPr marL="1069689" indent="0">
              <a:buNone/>
              <a:defRPr sz="2800"/>
            </a:lvl3pPr>
            <a:lvl4pPr marL="1604533" indent="0">
              <a:buNone/>
              <a:defRPr sz="2300"/>
            </a:lvl4pPr>
            <a:lvl5pPr marL="2139377" indent="0">
              <a:buNone/>
              <a:defRPr sz="2300"/>
            </a:lvl5pPr>
            <a:lvl6pPr marL="2674221" indent="0">
              <a:buNone/>
              <a:defRPr sz="2300"/>
            </a:lvl6pPr>
            <a:lvl7pPr marL="3209066" indent="0">
              <a:buNone/>
              <a:defRPr sz="2300"/>
            </a:lvl7pPr>
            <a:lvl8pPr marL="3743910" indent="0">
              <a:buNone/>
              <a:defRPr sz="2300"/>
            </a:lvl8pPr>
            <a:lvl9pPr marL="4278755" indent="0">
              <a:buNone/>
              <a:defRPr sz="23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0630" y="5917745"/>
            <a:ext cx="7777163" cy="887399"/>
          </a:xfrm>
        </p:spPr>
        <p:txBody>
          <a:bodyPr/>
          <a:lstStyle>
            <a:lvl1pPr marL="0" indent="0">
              <a:buNone/>
              <a:defRPr sz="1700"/>
            </a:lvl1pPr>
            <a:lvl2pPr marL="534844" indent="0">
              <a:buNone/>
              <a:defRPr sz="1500"/>
            </a:lvl2pPr>
            <a:lvl3pPr marL="1069689" indent="0">
              <a:buNone/>
              <a:defRPr sz="1100"/>
            </a:lvl3pPr>
            <a:lvl4pPr marL="1604533" indent="0">
              <a:buNone/>
              <a:defRPr sz="1100"/>
            </a:lvl4pPr>
            <a:lvl5pPr marL="2139377" indent="0">
              <a:buNone/>
              <a:defRPr sz="1100"/>
            </a:lvl5pPr>
            <a:lvl6pPr marL="2674221" indent="0">
              <a:buNone/>
              <a:defRPr sz="1100"/>
            </a:lvl6pPr>
            <a:lvl7pPr marL="3209066" indent="0">
              <a:buNone/>
              <a:defRPr sz="1100"/>
            </a:lvl7pPr>
            <a:lvl8pPr marL="3743910" indent="0">
              <a:buNone/>
              <a:defRPr sz="1100"/>
            </a:lvl8pPr>
            <a:lvl9pPr marL="4278755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BFBF-E336-4FFF-91FC-C697BC396AB1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98" y="302804"/>
            <a:ext cx="11665745" cy="1260211"/>
          </a:xfrm>
          <a:prstGeom prst="rect">
            <a:avLst/>
          </a:prstGeom>
        </p:spPr>
        <p:txBody>
          <a:bodyPr vert="horz" lIns="106969" tIns="53485" rIns="106969" bIns="53485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98" y="1764296"/>
            <a:ext cx="11665745" cy="4990084"/>
          </a:xfrm>
          <a:prstGeom prst="rect">
            <a:avLst/>
          </a:prstGeom>
        </p:spPr>
        <p:txBody>
          <a:bodyPr vert="horz" lIns="106969" tIns="53485" rIns="106969" bIns="5348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8098" y="7008177"/>
            <a:ext cx="3024453" cy="402567"/>
          </a:xfrm>
          <a:prstGeom prst="rect">
            <a:avLst/>
          </a:prstGeom>
        </p:spPr>
        <p:txBody>
          <a:bodyPr vert="horz" lIns="106969" tIns="53485" rIns="106969" bIns="53485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83B9A-6A13-4726-8E63-411713B72DFD}" type="datetime1">
              <a:rPr lang="en-US" smtClean="0"/>
              <a:pPr/>
              <a:t>12/11/2020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28664" y="7008177"/>
            <a:ext cx="4104613" cy="402567"/>
          </a:xfrm>
          <a:prstGeom prst="rect">
            <a:avLst/>
          </a:prstGeom>
        </p:spPr>
        <p:txBody>
          <a:bodyPr vert="horz" lIns="106969" tIns="53485" rIns="106969" bIns="53485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89389" y="7008177"/>
            <a:ext cx="3024453" cy="402567"/>
          </a:xfrm>
          <a:prstGeom prst="rect">
            <a:avLst/>
          </a:prstGeom>
        </p:spPr>
        <p:txBody>
          <a:bodyPr vert="horz" lIns="106969" tIns="53485" rIns="106969" bIns="53485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1A6BE-D3B2-4942-BE00-1B9477E1DE83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1069689" rtl="0" eaLnBrk="1" latinLnBrk="0" hangingPunct="1">
        <a:spcBef>
          <a:spcPct val="0"/>
        </a:spcBef>
        <a:buNone/>
        <a:defRPr sz="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1133" indent="-401133" algn="l" defTabSz="1069689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69122" indent="-334277" algn="l" defTabSz="1069689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37111" indent="-267422" algn="l" defTabSz="1069689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871954" indent="-267422" algn="l" defTabSz="1069689" rtl="0" eaLnBrk="1" latinLnBrk="0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06799" indent="-267422" algn="l" defTabSz="1069689" rtl="0" eaLnBrk="1" latinLnBrk="0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1643" indent="-267422" algn="l" defTabSz="1069689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76488" indent="-267422" algn="l" defTabSz="1069689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11332" indent="-267422" algn="l" defTabSz="1069689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46177" indent="-267422" algn="l" defTabSz="1069689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9689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4844" algn="l" defTabSz="1069689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9689" algn="l" defTabSz="1069689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533" algn="l" defTabSz="1069689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9377" algn="l" defTabSz="1069689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221" algn="l" defTabSz="1069689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9066" algn="l" defTabSz="1069689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43910" algn="l" defTabSz="1069689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78755" algn="l" defTabSz="1069689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3" Type="http://schemas.openxmlformats.org/officeDocument/2006/relationships/diagramLayout" Target="../diagrams/layout10.xml"/><Relationship Id="rId7" Type="http://schemas.openxmlformats.org/officeDocument/2006/relationships/diagramData" Target="../diagrams/data11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11" Type="http://schemas.microsoft.com/office/2007/relationships/diagramDrawing" Target="../diagrams/drawing11.xml"/><Relationship Id="rId5" Type="http://schemas.openxmlformats.org/officeDocument/2006/relationships/diagramColors" Target="../diagrams/colors10.xml"/><Relationship Id="rId10" Type="http://schemas.openxmlformats.org/officeDocument/2006/relationships/diagramColors" Target="../diagrams/colors11.xml"/><Relationship Id="rId4" Type="http://schemas.openxmlformats.org/officeDocument/2006/relationships/diagramQuickStyle" Target="../diagrams/quickStyle10.xml"/><Relationship Id="rId9" Type="http://schemas.openxmlformats.org/officeDocument/2006/relationships/diagramQuickStyle" Target="../diagrams/quickStyle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GB" sz="4800" b="1" dirty="0">
                <a:solidFill>
                  <a:schemeClr val="bg1"/>
                </a:solidFill>
              </a:rPr>
              <a:t>LEADING THE FUTURE OF AGRICULTURE AND POWER IN AFRICA</a:t>
            </a:r>
          </a:p>
        </p:txBody>
      </p:sp>
      <p:pic>
        <p:nvPicPr>
          <p:cNvPr id="4" name="Picture 3" descr="Trinetechs 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2209" y="1494615"/>
            <a:ext cx="3090525" cy="266330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1</a:t>
            </a:fld>
            <a:endParaRPr 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PHASE 3(GOING BIG)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-877145" y="2208995"/>
          <a:ext cx="8358246" cy="5286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/>
        </p:nvGraphicFramePr>
        <p:xfrm>
          <a:off x="5586641" y="2208995"/>
          <a:ext cx="7375297" cy="5143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552539" y="1708929"/>
            <a:ext cx="4000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MAJOR SIGNS OF IMPACTS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65995" y="1708929"/>
            <a:ext cx="41434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TOP GOALS OF THIS PHASE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10</a:t>
            </a:fld>
            <a:endParaRPr lang="en-GB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04" y="422300"/>
            <a:ext cx="11665745" cy="572249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bg1"/>
                </a:solidFill>
              </a:rPr>
              <a:t>OUR TEAM </a:t>
            </a:r>
            <a:br>
              <a:rPr lang="en-GB" dirty="0">
                <a:solidFill>
                  <a:schemeClr val="bg1"/>
                </a:solidFill>
              </a:rPr>
            </a:b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Picture 3" descr="PicsArt_12-02-09.05.2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65863" y="1191708"/>
            <a:ext cx="2428892" cy="27329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4425" y="3939728"/>
            <a:ext cx="2928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GLORY AMADIFE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 CO-FOUNDER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6" name="Picture 5" descr="Anosike_Mmerichukwu_Nnaebuka passport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409135" y="1137425"/>
            <a:ext cx="2851938" cy="28519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09135" y="4065598"/>
            <a:ext cx="3000396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MMERICHUKWU ANOSIKE</a:t>
            </a:r>
          </a:p>
          <a:p>
            <a:r>
              <a:rPr lang="en-GB" b="1" dirty="0">
                <a:solidFill>
                  <a:schemeClr val="bg1"/>
                </a:solidFill>
              </a:rPr>
              <a:t>CO-FOUNDER</a:t>
            </a:r>
          </a:p>
        </p:txBody>
      </p:sp>
      <p:pic>
        <p:nvPicPr>
          <p:cNvPr id="8" name="Picture 7" descr="PicsArt_12-02-09.03.5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1431" y="1137425"/>
            <a:ext cx="2786082" cy="28575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81035" y="4137036"/>
            <a:ext cx="22860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OLUCHI NKEONYE  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RESEARCH AND MARKETING</a:t>
            </a:r>
            <a:endParaRPr lang="en-GB" dirty="0"/>
          </a:p>
        </p:txBody>
      </p:sp>
      <p:pic>
        <p:nvPicPr>
          <p:cNvPr id="10" name="Picture 9" descr="PicsArt_12-02-10.19.2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5283" y="1132628"/>
            <a:ext cx="2681296" cy="293375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481497" y="4208474"/>
            <a:ext cx="21431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JOY OGUMBA 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GRAPHICS DESIGN AND VIDEO EDITING</a:t>
            </a:r>
            <a:endParaRPr lang="en-GB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11</a:t>
            </a:fld>
            <a:endParaRPr lang="en-GB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43A684CF-3BB4-491C-AF60-39728C28D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98" y="-251817"/>
            <a:ext cx="11665745" cy="1260211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CURRENT PROGRESS IN PICTURES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08893B-A90C-4467-9F62-DFC24EEEB3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497" y="664090"/>
            <a:ext cx="4896545" cy="367240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7DC139-382D-4AFA-A914-71C97EFCE0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17" y="675163"/>
            <a:ext cx="5040842" cy="37806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F87DB8F-0B4F-417C-8B64-318799BA3C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69" y="4183900"/>
            <a:ext cx="4503151" cy="337736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7168E6F-D93E-4AF5-A017-22488D901E2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476" y="675163"/>
            <a:ext cx="2812774" cy="291653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64650D0-C465-4F45-ADD6-4FB3BF101DD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107" y="4336498"/>
            <a:ext cx="4287128" cy="321534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FD78FB2-29D6-41B3-98BB-D30128FB617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4792" y="4022517"/>
            <a:ext cx="3800393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922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PROBLEM</a:t>
            </a:r>
          </a:p>
        </p:txBody>
      </p:sp>
      <p:pic>
        <p:nvPicPr>
          <p:cNvPr id="4" name="Content Placeholder 5" descr="images (2)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5274" y="2047831"/>
            <a:ext cx="9150436" cy="521409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6948128"/>
              </p:ext>
            </p:extLst>
          </p:nvPr>
        </p:nvGraphicFramePr>
        <p:xfrm>
          <a:off x="-4557008" y="1260351"/>
          <a:ext cx="22379753" cy="6458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2</a:t>
            </a:fld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98" y="-107801"/>
            <a:ext cx="11665745" cy="1260211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THE SOLUTION</a:t>
            </a:r>
          </a:p>
        </p:txBody>
      </p:sp>
      <p:pic>
        <p:nvPicPr>
          <p:cNvPr id="4" name="Content Placeholder 3" descr="Trinetechs logo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265783" y="3049359"/>
            <a:ext cx="2058849" cy="1912732"/>
          </a:xfr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239816844"/>
              </p:ext>
            </p:extLst>
          </p:nvPr>
        </p:nvGraphicFramePr>
        <p:xfrm>
          <a:off x="-719831" y="1188343"/>
          <a:ext cx="14073635" cy="6143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3</a:t>
            </a:fld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OUR PROTOTYPES (TACTION)</a:t>
            </a:r>
          </a:p>
        </p:txBody>
      </p:sp>
      <p:pic>
        <p:nvPicPr>
          <p:cNvPr id="7" name="Picture 6" descr="PSX_20200812_15214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64" y="2261337"/>
            <a:ext cx="5040561" cy="3510722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759572" y="2328717"/>
            <a:ext cx="3423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 PROTOTYPE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9137707-C003-418C-A655-2A9FCDB718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784" y="1548383"/>
            <a:ext cx="7291873" cy="56851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BA66054-32A3-4E24-8738-0ED585BAEF45}"/>
              </a:ext>
            </a:extLst>
          </p:cNvPr>
          <p:cNvSpPr txBox="1"/>
          <p:nvPr/>
        </p:nvSpPr>
        <p:spPr>
          <a:xfrm>
            <a:off x="7123470" y="1650565"/>
            <a:ext cx="5750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CURRENT PROTOTYPE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OUR GROWTH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1145857"/>
              </p:ext>
            </p:extLst>
          </p:nvPr>
        </p:nvGraphicFramePr>
        <p:xfrm>
          <a:off x="648098" y="1836415"/>
          <a:ext cx="11665745" cy="4990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5</a:t>
            </a:fld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PHASE 1(THE BEDROCK)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-877145" y="2208995"/>
          <a:ext cx="8358246" cy="5286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358156919"/>
              </p:ext>
            </p:extLst>
          </p:nvPr>
        </p:nvGraphicFramePr>
        <p:xfrm>
          <a:off x="5586641" y="2484487"/>
          <a:ext cx="7375297" cy="47863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265995" y="1708929"/>
            <a:ext cx="41434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TOP GOALS OF THIS PHASE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52539" y="1708929"/>
            <a:ext cx="4000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MAJOR SIGNS OF IMPACTS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6</a:t>
            </a:fld>
            <a:endParaRPr 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OUR REVENUE MODEL 0.1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098" y="8746579"/>
            <a:ext cx="11665745" cy="5035372"/>
          </a:xfrm>
        </p:spPr>
        <p:txBody>
          <a:bodyPr>
            <a:normAutofit/>
          </a:bodyPr>
          <a:lstStyle/>
          <a:p>
            <a:pPr>
              <a:buNone/>
            </a:pP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299743176"/>
              </p:ext>
            </p:extLst>
          </p:nvPr>
        </p:nvGraphicFramePr>
        <p:xfrm>
          <a:off x="0" y="2000263"/>
          <a:ext cx="12961938" cy="64238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337301" y="1851805"/>
            <a:ext cx="124103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800" b="1" dirty="0">
                <a:solidFill>
                  <a:schemeClr val="bg1"/>
                </a:solidFill>
              </a:rPr>
              <a:t>Our subscription business model will generate revenue through the following streams:</a:t>
            </a:r>
            <a:endParaRPr lang="en-GB" sz="2800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7</a:t>
            </a:fld>
            <a:endParaRPr 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PHASE 2 (THE SOCIAL WALK)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-877145" y="2208995"/>
          <a:ext cx="8358246" cy="5286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/>
        </p:nvGraphicFramePr>
        <p:xfrm>
          <a:off x="5586641" y="2208995"/>
          <a:ext cx="7375297" cy="5143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552539" y="1708929"/>
            <a:ext cx="4000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MAJOR SIGNS OF IMPACTS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65995" y="1708929"/>
            <a:ext cx="41434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TOP GOALS OF THIS PHASE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8</a:t>
            </a:fld>
            <a:endParaRPr 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WE ARE PARTNERING WITH BUSINESSES IN THE FOLLOWING SECTORS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0564081"/>
              </p:ext>
            </p:extLst>
          </p:nvPr>
        </p:nvGraphicFramePr>
        <p:xfrm>
          <a:off x="1" y="1836415"/>
          <a:ext cx="12961938" cy="5724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1A6BE-D3B2-4942-BE00-1B9477E1DE83}" type="slidenum">
              <a:rPr lang="en-GB" smtClean="0"/>
              <a:pPr/>
              <a:t>9</a:t>
            </a:fld>
            <a:endParaRPr 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1928</TotalTime>
  <Words>413</Words>
  <Application>Microsoft Office PowerPoint</Application>
  <PresentationFormat>Custom</PresentationFormat>
  <Paragraphs>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Presentation</vt:lpstr>
      <vt:lpstr>THE PROBLEM</vt:lpstr>
      <vt:lpstr>THE SOLUTION</vt:lpstr>
      <vt:lpstr>OUR PROTOTYPES (TACTION)</vt:lpstr>
      <vt:lpstr>OUR GROWTH</vt:lpstr>
      <vt:lpstr>PHASE 1(THE BEDROCK)</vt:lpstr>
      <vt:lpstr>OUR REVENUE MODEL 0.1</vt:lpstr>
      <vt:lpstr>PHASE 2 (THE SOCIAL WALK)</vt:lpstr>
      <vt:lpstr>WE ARE PARTNERING WITH BUSINESSES IN THE FOLLOWING SECTORS</vt:lpstr>
      <vt:lpstr>PHASE 3(GOING BIG)</vt:lpstr>
      <vt:lpstr>OUR TEAM  </vt:lpstr>
      <vt:lpstr>CURRENT PROGRESS IN PICTURES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mmerichukwuanosike;mmeri Anosike</dc:creator>
  <cp:lastModifiedBy>Joy</cp:lastModifiedBy>
  <cp:revision>112</cp:revision>
  <dcterms:created xsi:type="dcterms:W3CDTF">2020-11-27T12:12:04Z</dcterms:created>
  <dcterms:modified xsi:type="dcterms:W3CDTF">2020-12-11T13:40:17Z</dcterms:modified>
</cp:coreProperties>
</file>

<file path=docProps/thumbnail.jpeg>
</file>